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61" r:id="rId2"/>
    <p:sldId id="260" r:id="rId3"/>
    <p:sldId id="262" r:id="rId4"/>
    <p:sldId id="263" r:id="rId5"/>
    <p:sldId id="264" r:id="rId6"/>
    <p:sldId id="265" r:id="rId7"/>
  </p:sldIdLst>
  <p:sldSz cx="10799763" cy="719931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355167C9-E9EE-4256-885D-A637941E96E0}">
          <p14:sldIdLst>
            <p14:sldId id="261"/>
            <p14:sldId id="260"/>
            <p14:sldId id="262"/>
            <p14:sldId id="263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243" userDrawn="1">
          <p15:clr>
            <a:srgbClr val="A4A3A4"/>
          </p15:clr>
        </p15:guide>
        <p15:guide id="2" pos="2114" userDrawn="1">
          <p15:clr>
            <a:srgbClr val="A4A3A4"/>
          </p15:clr>
        </p15:guide>
        <p15:guide id="3" orient="horz" pos="6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B5D5"/>
    <a:srgbClr val="589DC8"/>
    <a:srgbClr val="9DC6DF"/>
    <a:srgbClr val="BFBFBF"/>
    <a:srgbClr val="B4D3E6"/>
    <a:srgbClr val="215BA2"/>
    <a:srgbClr val="77B7D7"/>
    <a:srgbClr val="E4856D"/>
    <a:srgbClr val="CB4841"/>
    <a:srgbClr val="A7D0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419" autoAdjust="0"/>
    <p:restoredTop sz="77635" autoAdjust="0"/>
  </p:normalViewPr>
  <p:slideViewPr>
    <p:cSldViewPr snapToGrid="0" showGuides="1">
      <p:cViewPr varScale="1">
        <p:scale>
          <a:sx n="81" d="100"/>
          <a:sy n="81" d="100"/>
        </p:scale>
        <p:origin x="2460" y="120"/>
      </p:cViewPr>
      <p:guideLst>
        <p:guide orient="horz" pos="3243"/>
        <p:guide pos="2114"/>
        <p:guide orient="horz" pos="6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8693"/>
          </a:xfrm>
          <a:prstGeom prst="rect">
            <a:avLst/>
          </a:prstGeom>
        </p:spPr>
        <p:txBody>
          <a:bodyPr vert="horz" lIns="91531" tIns="45766" rIns="91531" bIns="4576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6" cy="498693"/>
          </a:xfrm>
          <a:prstGeom prst="rect">
            <a:avLst/>
          </a:prstGeom>
        </p:spPr>
        <p:txBody>
          <a:bodyPr vert="horz" lIns="91531" tIns="45766" rIns="91531" bIns="45766" rtlCol="0"/>
          <a:lstStyle>
            <a:lvl1pPr algn="r">
              <a:defRPr sz="1200"/>
            </a:lvl1pPr>
          </a:lstStyle>
          <a:p>
            <a:fld id="{ACC398ED-4DD2-4E59-9A66-BCF3D9A2BC7B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89000" y="1243013"/>
            <a:ext cx="50292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31" tIns="45766" rIns="91531" bIns="4576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1" y="4783306"/>
            <a:ext cx="5445760" cy="3913614"/>
          </a:xfrm>
          <a:prstGeom prst="rect">
            <a:avLst/>
          </a:prstGeom>
        </p:spPr>
        <p:txBody>
          <a:bodyPr vert="horz" lIns="91531" tIns="45766" rIns="91531" bIns="4576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8692"/>
          </a:xfrm>
          <a:prstGeom prst="rect">
            <a:avLst/>
          </a:prstGeom>
        </p:spPr>
        <p:txBody>
          <a:bodyPr vert="horz" lIns="91531" tIns="45766" rIns="91531" bIns="4576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6" cy="498692"/>
          </a:xfrm>
          <a:prstGeom prst="rect">
            <a:avLst/>
          </a:prstGeom>
        </p:spPr>
        <p:txBody>
          <a:bodyPr vert="horz" lIns="91531" tIns="45766" rIns="91531" bIns="45766" rtlCol="0" anchor="b"/>
          <a:lstStyle>
            <a:lvl1pPr algn="r">
              <a:defRPr sz="1200"/>
            </a:lvl1pPr>
          </a:lstStyle>
          <a:p>
            <a:fld id="{2E9B17F6-2851-4ED8-B1AE-7A736C60E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730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80496" rtl="0" eaLnBrk="1" latinLnBrk="0" hangingPunct="1">
      <a:defRPr sz="1285" kern="1200">
        <a:solidFill>
          <a:schemeClr val="tx1"/>
        </a:solidFill>
        <a:latin typeface="+mn-lt"/>
        <a:ea typeface="+mn-ea"/>
        <a:cs typeface="+mn-cs"/>
      </a:defRPr>
    </a:lvl1pPr>
    <a:lvl2pPr marL="490245" algn="l" defTabSz="980496" rtl="0" eaLnBrk="1" latinLnBrk="0" hangingPunct="1">
      <a:defRPr sz="1285" kern="1200">
        <a:solidFill>
          <a:schemeClr val="tx1"/>
        </a:solidFill>
        <a:latin typeface="+mn-lt"/>
        <a:ea typeface="+mn-ea"/>
        <a:cs typeface="+mn-cs"/>
      </a:defRPr>
    </a:lvl2pPr>
    <a:lvl3pPr marL="980496" algn="l" defTabSz="980496" rtl="0" eaLnBrk="1" latinLnBrk="0" hangingPunct="1">
      <a:defRPr sz="1285" kern="1200">
        <a:solidFill>
          <a:schemeClr val="tx1"/>
        </a:solidFill>
        <a:latin typeface="+mn-lt"/>
        <a:ea typeface="+mn-ea"/>
        <a:cs typeface="+mn-cs"/>
      </a:defRPr>
    </a:lvl3pPr>
    <a:lvl4pPr marL="1470738" algn="l" defTabSz="980496" rtl="0" eaLnBrk="1" latinLnBrk="0" hangingPunct="1">
      <a:defRPr sz="1285" kern="1200">
        <a:solidFill>
          <a:schemeClr val="tx1"/>
        </a:solidFill>
        <a:latin typeface="+mn-lt"/>
        <a:ea typeface="+mn-ea"/>
        <a:cs typeface="+mn-cs"/>
      </a:defRPr>
    </a:lvl4pPr>
    <a:lvl5pPr marL="1960987" algn="l" defTabSz="980496" rtl="0" eaLnBrk="1" latinLnBrk="0" hangingPunct="1">
      <a:defRPr sz="1285" kern="1200">
        <a:solidFill>
          <a:schemeClr val="tx1"/>
        </a:solidFill>
        <a:latin typeface="+mn-lt"/>
        <a:ea typeface="+mn-ea"/>
        <a:cs typeface="+mn-cs"/>
      </a:defRPr>
    </a:lvl5pPr>
    <a:lvl6pPr marL="2451234" algn="l" defTabSz="980496" rtl="0" eaLnBrk="1" latinLnBrk="0" hangingPunct="1">
      <a:defRPr sz="1285" kern="1200">
        <a:solidFill>
          <a:schemeClr val="tx1"/>
        </a:solidFill>
        <a:latin typeface="+mn-lt"/>
        <a:ea typeface="+mn-ea"/>
        <a:cs typeface="+mn-cs"/>
      </a:defRPr>
    </a:lvl6pPr>
    <a:lvl7pPr marL="2941485" algn="l" defTabSz="980496" rtl="0" eaLnBrk="1" latinLnBrk="0" hangingPunct="1">
      <a:defRPr sz="1285" kern="1200">
        <a:solidFill>
          <a:schemeClr val="tx1"/>
        </a:solidFill>
        <a:latin typeface="+mn-lt"/>
        <a:ea typeface="+mn-ea"/>
        <a:cs typeface="+mn-cs"/>
      </a:defRPr>
    </a:lvl7pPr>
    <a:lvl8pPr marL="3431725" algn="l" defTabSz="980496" rtl="0" eaLnBrk="1" latinLnBrk="0" hangingPunct="1">
      <a:defRPr sz="1285" kern="1200">
        <a:solidFill>
          <a:schemeClr val="tx1"/>
        </a:solidFill>
        <a:latin typeface="+mn-lt"/>
        <a:ea typeface="+mn-ea"/>
        <a:cs typeface="+mn-cs"/>
      </a:defRPr>
    </a:lvl8pPr>
    <a:lvl9pPr marL="3921970" algn="l" defTabSz="980496" rtl="0" eaLnBrk="1" latinLnBrk="0" hangingPunct="1">
      <a:defRPr sz="128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9B17F6-2851-4ED8-B1AE-7A736C60E46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5608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0" y="1243013"/>
            <a:ext cx="5029200" cy="3354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9B17F6-2851-4ED8-B1AE-7A736C60E46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592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0" y="1243013"/>
            <a:ext cx="5029200" cy="3354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9B17F6-2851-4ED8-B1AE-7A736C60E46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090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0" y="1243013"/>
            <a:ext cx="5029200" cy="3354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9B17F6-2851-4ED8-B1AE-7A736C60E46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7191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0" y="1243013"/>
            <a:ext cx="5029200" cy="3354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9B17F6-2851-4ED8-B1AE-7A736C60E46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64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0" y="1243013"/>
            <a:ext cx="5029200" cy="3354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9B17F6-2851-4ED8-B1AE-7A736C60E46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062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982" y="1178222"/>
            <a:ext cx="9179799" cy="2506427"/>
          </a:xfrm>
        </p:spPr>
        <p:txBody>
          <a:bodyPr anchor="b"/>
          <a:lstStyle>
            <a:lvl1pPr algn="ctr">
              <a:defRPr sz="62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3781306"/>
            <a:ext cx="8099822" cy="1738167"/>
          </a:xfrm>
        </p:spPr>
        <p:txBody>
          <a:bodyPr/>
          <a:lstStyle>
            <a:lvl1pPr marL="0" indent="0" algn="ctr">
              <a:buNone/>
              <a:defRPr sz="2520"/>
            </a:lvl1pPr>
            <a:lvl2pPr marL="479969" indent="0" algn="ctr">
              <a:buNone/>
              <a:defRPr sz="2100"/>
            </a:lvl2pPr>
            <a:lvl3pPr marL="959937" indent="0" algn="ctr">
              <a:buNone/>
              <a:defRPr sz="1890"/>
            </a:lvl3pPr>
            <a:lvl4pPr marL="1439906" indent="0" algn="ctr">
              <a:buNone/>
              <a:defRPr sz="1680"/>
            </a:lvl4pPr>
            <a:lvl5pPr marL="1919874" indent="0" algn="ctr">
              <a:buNone/>
              <a:defRPr sz="1680"/>
            </a:lvl5pPr>
            <a:lvl6pPr marL="2399843" indent="0" algn="ctr">
              <a:buNone/>
              <a:defRPr sz="1680"/>
            </a:lvl6pPr>
            <a:lvl7pPr marL="2879811" indent="0" algn="ctr">
              <a:buNone/>
              <a:defRPr sz="1680"/>
            </a:lvl7pPr>
            <a:lvl8pPr marL="3359780" indent="0" algn="ctr">
              <a:buNone/>
              <a:defRPr sz="1680"/>
            </a:lvl8pPr>
            <a:lvl9pPr marL="3839748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1999958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3092358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1794831"/>
            <a:ext cx="9314796" cy="2994714"/>
          </a:xfrm>
        </p:spPr>
        <p:txBody>
          <a:bodyPr anchor="b"/>
          <a:lstStyle>
            <a:lvl1pPr>
              <a:defRPr sz="62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4817876"/>
            <a:ext cx="9314796" cy="15748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799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59937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39906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19874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399843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79811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597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39748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4020069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1916484"/>
            <a:ext cx="4589899" cy="456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1916484"/>
            <a:ext cx="4589899" cy="456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1854578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383299"/>
            <a:ext cx="9314796" cy="139153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2" y="1764832"/>
            <a:ext cx="4568805" cy="864917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79969" indent="0">
              <a:buNone/>
              <a:defRPr sz="2100" b="1"/>
            </a:lvl2pPr>
            <a:lvl3pPr marL="959937" indent="0">
              <a:buNone/>
              <a:defRPr sz="1890" b="1"/>
            </a:lvl3pPr>
            <a:lvl4pPr marL="1439906" indent="0">
              <a:buNone/>
              <a:defRPr sz="1680" b="1"/>
            </a:lvl4pPr>
            <a:lvl5pPr marL="1919874" indent="0">
              <a:buNone/>
              <a:defRPr sz="1680" b="1"/>
            </a:lvl5pPr>
            <a:lvl6pPr marL="2399843" indent="0">
              <a:buNone/>
              <a:defRPr sz="1680" b="1"/>
            </a:lvl6pPr>
            <a:lvl7pPr marL="2879811" indent="0">
              <a:buNone/>
              <a:defRPr sz="1680" b="1"/>
            </a:lvl7pPr>
            <a:lvl8pPr marL="3359780" indent="0">
              <a:buNone/>
              <a:defRPr sz="1680" b="1"/>
            </a:lvl8pPr>
            <a:lvl9pPr marL="3839748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2" y="2629749"/>
            <a:ext cx="4568805" cy="38679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1" y="1764832"/>
            <a:ext cx="4591306" cy="864917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79969" indent="0">
              <a:buNone/>
              <a:defRPr sz="2100" b="1"/>
            </a:lvl2pPr>
            <a:lvl3pPr marL="959937" indent="0">
              <a:buNone/>
              <a:defRPr sz="1890" b="1"/>
            </a:lvl3pPr>
            <a:lvl4pPr marL="1439906" indent="0">
              <a:buNone/>
              <a:defRPr sz="1680" b="1"/>
            </a:lvl4pPr>
            <a:lvl5pPr marL="1919874" indent="0">
              <a:buNone/>
              <a:defRPr sz="1680" b="1"/>
            </a:lvl5pPr>
            <a:lvl6pPr marL="2399843" indent="0">
              <a:buNone/>
              <a:defRPr sz="1680" b="1"/>
            </a:lvl6pPr>
            <a:lvl7pPr marL="2879811" indent="0">
              <a:buNone/>
              <a:defRPr sz="1680" b="1"/>
            </a:lvl7pPr>
            <a:lvl8pPr marL="3359780" indent="0">
              <a:buNone/>
              <a:defRPr sz="1680" b="1"/>
            </a:lvl8pPr>
            <a:lvl9pPr marL="3839748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1" y="2629749"/>
            <a:ext cx="4591306" cy="38679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2267972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2332228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2406944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479954"/>
            <a:ext cx="3483205" cy="1679840"/>
          </a:xfrm>
        </p:spPr>
        <p:txBody>
          <a:bodyPr anchor="b"/>
          <a:lstStyle>
            <a:lvl1pPr>
              <a:defRPr sz="335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1036570"/>
            <a:ext cx="5467380" cy="5116178"/>
          </a:xfrm>
        </p:spPr>
        <p:txBody>
          <a:bodyPr/>
          <a:lstStyle>
            <a:lvl1pPr>
              <a:defRPr sz="3359"/>
            </a:lvl1pPr>
            <a:lvl2pPr>
              <a:defRPr sz="2939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159794"/>
            <a:ext cx="3483205" cy="4001285"/>
          </a:xfrm>
        </p:spPr>
        <p:txBody>
          <a:bodyPr/>
          <a:lstStyle>
            <a:lvl1pPr marL="0" indent="0">
              <a:buNone/>
              <a:defRPr sz="1680"/>
            </a:lvl1pPr>
            <a:lvl2pPr marL="479969" indent="0">
              <a:buNone/>
              <a:defRPr sz="1470"/>
            </a:lvl2pPr>
            <a:lvl3pPr marL="959937" indent="0">
              <a:buNone/>
              <a:defRPr sz="1260"/>
            </a:lvl3pPr>
            <a:lvl4pPr marL="1439906" indent="0">
              <a:buNone/>
              <a:defRPr sz="1050"/>
            </a:lvl4pPr>
            <a:lvl5pPr marL="1919874" indent="0">
              <a:buNone/>
              <a:defRPr sz="1050"/>
            </a:lvl5pPr>
            <a:lvl6pPr marL="2399843" indent="0">
              <a:buNone/>
              <a:defRPr sz="1050"/>
            </a:lvl6pPr>
            <a:lvl7pPr marL="2879811" indent="0">
              <a:buNone/>
              <a:defRPr sz="1050"/>
            </a:lvl7pPr>
            <a:lvl8pPr marL="3359780" indent="0">
              <a:buNone/>
              <a:defRPr sz="1050"/>
            </a:lvl8pPr>
            <a:lvl9pPr marL="3839748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983612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479954"/>
            <a:ext cx="3483205" cy="1679840"/>
          </a:xfrm>
        </p:spPr>
        <p:txBody>
          <a:bodyPr anchor="b"/>
          <a:lstStyle>
            <a:lvl1pPr>
              <a:defRPr sz="335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1036570"/>
            <a:ext cx="5467380" cy="5116178"/>
          </a:xfrm>
        </p:spPr>
        <p:txBody>
          <a:bodyPr anchor="t"/>
          <a:lstStyle>
            <a:lvl1pPr marL="0" indent="0">
              <a:buNone/>
              <a:defRPr sz="3359"/>
            </a:lvl1pPr>
            <a:lvl2pPr marL="479969" indent="0">
              <a:buNone/>
              <a:defRPr sz="2939"/>
            </a:lvl2pPr>
            <a:lvl3pPr marL="959937" indent="0">
              <a:buNone/>
              <a:defRPr sz="2520"/>
            </a:lvl3pPr>
            <a:lvl4pPr marL="1439906" indent="0">
              <a:buNone/>
              <a:defRPr sz="2100"/>
            </a:lvl4pPr>
            <a:lvl5pPr marL="1919874" indent="0">
              <a:buNone/>
              <a:defRPr sz="2100"/>
            </a:lvl5pPr>
            <a:lvl6pPr marL="2399843" indent="0">
              <a:buNone/>
              <a:defRPr sz="2100"/>
            </a:lvl6pPr>
            <a:lvl7pPr marL="2879811" indent="0">
              <a:buNone/>
              <a:defRPr sz="2100"/>
            </a:lvl7pPr>
            <a:lvl8pPr marL="3359780" indent="0">
              <a:buNone/>
              <a:defRPr sz="2100"/>
            </a:lvl8pPr>
            <a:lvl9pPr marL="3839748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159794"/>
            <a:ext cx="3483205" cy="4001285"/>
          </a:xfrm>
        </p:spPr>
        <p:txBody>
          <a:bodyPr/>
          <a:lstStyle>
            <a:lvl1pPr marL="0" indent="0">
              <a:buNone/>
              <a:defRPr sz="1680"/>
            </a:lvl1pPr>
            <a:lvl2pPr marL="479969" indent="0">
              <a:buNone/>
              <a:defRPr sz="1470"/>
            </a:lvl2pPr>
            <a:lvl3pPr marL="959937" indent="0">
              <a:buNone/>
              <a:defRPr sz="1260"/>
            </a:lvl3pPr>
            <a:lvl4pPr marL="1439906" indent="0">
              <a:buNone/>
              <a:defRPr sz="1050"/>
            </a:lvl4pPr>
            <a:lvl5pPr marL="1919874" indent="0">
              <a:buNone/>
              <a:defRPr sz="1050"/>
            </a:lvl5pPr>
            <a:lvl6pPr marL="2399843" indent="0">
              <a:buNone/>
              <a:defRPr sz="1050"/>
            </a:lvl6pPr>
            <a:lvl7pPr marL="2879811" indent="0">
              <a:buNone/>
              <a:defRPr sz="1050"/>
            </a:lvl7pPr>
            <a:lvl8pPr marL="3359780" indent="0">
              <a:buNone/>
              <a:defRPr sz="1050"/>
            </a:lvl8pPr>
            <a:lvl9pPr marL="3839748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3046378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206451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1" y="383297"/>
            <a:ext cx="2328699" cy="61010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383297"/>
            <a:ext cx="6851100" cy="610108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225016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4" y="383299"/>
            <a:ext cx="9314796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4" y="1916484"/>
            <a:ext cx="9314796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4" y="6672698"/>
            <a:ext cx="2429947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76E8F-2A98-7D48-926E-583FC6463643}" type="datetimeFigureOut">
              <a:rPr lang="en-US" altLang="ko-Kore-KR" smtClean="0"/>
              <a:t>6/17/2021</a:t>
            </a:fld>
            <a:endParaRPr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2" y="6672698"/>
            <a:ext cx="3644920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2" y="6672698"/>
            <a:ext cx="2429947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7DF96-CF52-BB40-87CB-DA1A94B330EA}" type="slidenum">
              <a:rPr lang="en-US" altLang="ko-Kore-KR" smtClean="0"/>
              <a:t>‹#›</a:t>
            </a:fld>
            <a:endParaRPr lang="ko-Kore-KR" altLang="en-US"/>
          </a:p>
        </p:txBody>
      </p:sp>
    </p:spTree>
    <p:extLst>
      <p:ext uri="{BB962C8B-B14F-4D97-AF65-F5344CB8AC3E}">
        <p14:creationId xmlns:p14="http://schemas.microsoft.com/office/powerpoint/2010/main" val="1999355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59937" rtl="0" eaLnBrk="1" latinLnBrk="0" hangingPunct="1">
        <a:lnSpc>
          <a:spcPct val="90000"/>
        </a:lnSpc>
        <a:spcBef>
          <a:spcPct val="0"/>
        </a:spcBef>
        <a:buNone/>
        <a:defRPr sz="46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9984" indent="-239984" algn="l" defTabSz="959937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39" kern="1200">
          <a:solidFill>
            <a:schemeClr val="tx1"/>
          </a:solidFill>
          <a:latin typeface="+mn-lt"/>
          <a:ea typeface="+mn-ea"/>
          <a:cs typeface="+mn-cs"/>
        </a:defRPr>
      </a:lvl1pPr>
      <a:lvl2pPr marL="719953" indent="-239984" algn="l" defTabSz="959937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199921" indent="-239984" algn="l" defTabSz="959937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79890" indent="-239984" algn="l" defTabSz="959937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59859" indent="-239984" algn="l" defTabSz="959937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39827" indent="-239984" algn="l" defTabSz="959937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19796" indent="-239984" algn="l" defTabSz="959937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599764" indent="-239984" algn="l" defTabSz="959937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79733" indent="-239984" algn="l" defTabSz="959937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993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79969" algn="l" defTabSz="95993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59937" algn="l" defTabSz="95993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39906" algn="l" defTabSz="95993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19874" algn="l" defTabSz="95993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399843" algn="l" defTabSz="95993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79811" algn="l" defTabSz="95993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59780" algn="l" defTabSz="95993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39748" algn="l" defTabSz="95993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41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4FDAFD-7744-48CC-9E99-C4D02A627A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970" y="1240324"/>
            <a:ext cx="10637822" cy="1520871"/>
          </a:xfrm>
        </p:spPr>
        <p:txBody>
          <a:bodyPr>
            <a:normAutofit/>
          </a:bodyPr>
          <a:lstStyle/>
          <a:p>
            <a:r>
              <a:rPr lang="en-US" altLang="ko-K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Conditional</a:t>
            </a:r>
            <a:r>
              <a:rPr lang="ko-KR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Temporal</a:t>
            </a:r>
            <a:r>
              <a:rPr lang="ko-KR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Neural</a:t>
            </a:r>
            <a:r>
              <a:rPr lang="ko-KR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</a:t>
            </a:r>
            <a:r>
              <a:rPr lang="ko-KR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altLang="ko-K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ko-K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ko-KR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Covariance Loss</a:t>
            </a:r>
            <a:endParaRPr lang="ko-KR" alt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95D4AE4-48A1-4DC3-A11B-BE5341F761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123" y="3319579"/>
            <a:ext cx="10447699" cy="3398092"/>
          </a:xfrm>
        </p:spPr>
        <p:txBody>
          <a:bodyPr>
            <a:normAutofit/>
          </a:bodyPr>
          <a:lstStyle/>
          <a:p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Boseon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Yoo</a:t>
            </a:r>
            <a:r>
              <a:rPr lang="en-US" altLang="ko-KR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Jiwoo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Lee</a:t>
            </a:r>
            <a:r>
              <a:rPr lang="en-US" altLang="ko-KR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Janghoon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Joo</a:t>
            </a:r>
            <a:r>
              <a:rPr lang="en-US" altLang="ko-KR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Seijun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Jung</a:t>
            </a:r>
            <a:r>
              <a:rPr lang="en-US" altLang="ko-KR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Soyeon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Kim</a:t>
            </a:r>
            <a:r>
              <a:rPr lang="en-US" altLang="ko-KR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altLang="ko-K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Jaesik</a:t>
            </a:r>
            <a:r>
              <a:rPr lang="en-US" altLang="ko-K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Choi</a:t>
            </a:r>
            <a:r>
              <a:rPr lang="en-US" altLang="ko-KR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1,3</a:t>
            </a:r>
          </a:p>
          <a:p>
            <a:endParaRPr lang="en-US" altLang="ko-K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ko-KR" sz="2000" baseline="30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ko-KR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Graduate School of AI, KAIST, Republic of Korea.</a:t>
            </a:r>
          </a:p>
          <a:p>
            <a:r>
              <a:rPr lang="en-US" altLang="ko-KR" sz="2000" baseline="30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ko-KR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Computer Science and Engineering, UNIST, Republic of Korea.</a:t>
            </a:r>
          </a:p>
          <a:p>
            <a:r>
              <a:rPr lang="en-US" altLang="ko-KR" sz="2000" baseline="30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ko-KR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Ineeji Incorporation, Republic of Korea.</a:t>
            </a:r>
            <a:endParaRPr lang="ko-KR" altLang="en-US" sz="20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788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6F918586-5AE2-4512-9834-C43F33B32154}"/>
              </a:ext>
            </a:extLst>
          </p:cNvPr>
          <p:cNvGrpSpPr/>
          <p:nvPr/>
        </p:nvGrpSpPr>
        <p:grpSpPr>
          <a:xfrm>
            <a:off x="100050" y="1827528"/>
            <a:ext cx="10597309" cy="4833109"/>
            <a:chOff x="63838" y="1175697"/>
            <a:chExt cx="10597309" cy="4833109"/>
          </a:xfrm>
        </p:grpSpPr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45B12EBA-4736-4779-B7BE-565BD67A2C6A}"/>
                </a:ext>
              </a:extLst>
            </p:cNvPr>
            <p:cNvSpPr/>
            <p:nvPr/>
          </p:nvSpPr>
          <p:spPr>
            <a:xfrm>
              <a:off x="5622874" y="2640516"/>
              <a:ext cx="773259" cy="199933"/>
            </a:xfrm>
            <a:custGeom>
              <a:avLst/>
              <a:gdLst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209550 w 736600"/>
                <a:gd name="connsiteY3" fmla="*/ 359843 h 413623"/>
                <a:gd name="connsiteX4" fmla="*/ 263525 w 736600"/>
                <a:gd name="connsiteY4" fmla="*/ 353493 h 413623"/>
                <a:gd name="connsiteX5" fmla="*/ 327025 w 736600"/>
                <a:gd name="connsiteY5" fmla="*/ 404293 h 413623"/>
                <a:gd name="connsiteX6" fmla="*/ 374650 w 736600"/>
                <a:gd name="connsiteY6" fmla="*/ 375718 h 413623"/>
                <a:gd name="connsiteX7" fmla="*/ 425450 w 736600"/>
                <a:gd name="connsiteY7" fmla="*/ 48693 h 413623"/>
                <a:gd name="connsiteX8" fmla="*/ 428625 w 736600"/>
                <a:gd name="connsiteY8" fmla="*/ 35993 h 413623"/>
                <a:gd name="connsiteX9" fmla="*/ 482600 w 736600"/>
                <a:gd name="connsiteY9" fmla="*/ 378893 h 413623"/>
                <a:gd name="connsiteX10" fmla="*/ 612775 w 736600"/>
                <a:gd name="connsiteY10" fmla="*/ 340793 h 413623"/>
                <a:gd name="connsiteX11" fmla="*/ 698500 w 736600"/>
                <a:gd name="connsiteY11" fmla="*/ 388418 h 413623"/>
                <a:gd name="connsiteX12" fmla="*/ 736600 w 736600"/>
                <a:gd name="connsiteY12" fmla="*/ 385243 h 413623"/>
                <a:gd name="connsiteX0" fmla="*/ 0 w 736600"/>
                <a:gd name="connsiteY0" fmla="*/ 339726 h 364931"/>
                <a:gd name="connsiteX1" fmla="*/ 79375 w 736600"/>
                <a:gd name="connsiteY1" fmla="*/ 307976 h 364931"/>
                <a:gd name="connsiteX2" fmla="*/ 146050 w 736600"/>
                <a:gd name="connsiteY2" fmla="*/ 361951 h 364931"/>
                <a:gd name="connsiteX3" fmla="*/ 209550 w 736600"/>
                <a:gd name="connsiteY3" fmla="*/ 311151 h 364931"/>
                <a:gd name="connsiteX4" fmla="*/ 263525 w 736600"/>
                <a:gd name="connsiteY4" fmla="*/ 304801 h 364931"/>
                <a:gd name="connsiteX5" fmla="*/ 327025 w 736600"/>
                <a:gd name="connsiteY5" fmla="*/ 355601 h 364931"/>
                <a:gd name="connsiteX6" fmla="*/ 374650 w 736600"/>
                <a:gd name="connsiteY6" fmla="*/ 327026 h 364931"/>
                <a:gd name="connsiteX7" fmla="*/ 425450 w 736600"/>
                <a:gd name="connsiteY7" fmla="*/ 1 h 364931"/>
                <a:gd name="connsiteX8" fmla="*/ 482600 w 736600"/>
                <a:gd name="connsiteY8" fmla="*/ 330201 h 364931"/>
                <a:gd name="connsiteX9" fmla="*/ 612775 w 736600"/>
                <a:gd name="connsiteY9" fmla="*/ 292101 h 364931"/>
                <a:gd name="connsiteX10" fmla="*/ 698500 w 736600"/>
                <a:gd name="connsiteY10" fmla="*/ 339726 h 364931"/>
                <a:gd name="connsiteX11" fmla="*/ 736600 w 736600"/>
                <a:gd name="connsiteY11" fmla="*/ 336551 h 364931"/>
                <a:gd name="connsiteX0" fmla="*/ 0 w 736600"/>
                <a:gd name="connsiteY0" fmla="*/ 70649 h 92878"/>
                <a:gd name="connsiteX1" fmla="*/ 79375 w 736600"/>
                <a:gd name="connsiteY1" fmla="*/ 38899 h 92878"/>
                <a:gd name="connsiteX2" fmla="*/ 146050 w 736600"/>
                <a:gd name="connsiteY2" fmla="*/ 92874 h 92878"/>
                <a:gd name="connsiteX3" fmla="*/ 209550 w 736600"/>
                <a:gd name="connsiteY3" fmla="*/ 42074 h 92878"/>
                <a:gd name="connsiteX4" fmla="*/ 263525 w 736600"/>
                <a:gd name="connsiteY4" fmla="*/ 35724 h 92878"/>
                <a:gd name="connsiteX5" fmla="*/ 327025 w 736600"/>
                <a:gd name="connsiteY5" fmla="*/ 86524 h 92878"/>
                <a:gd name="connsiteX6" fmla="*/ 374650 w 736600"/>
                <a:gd name="connsiteY6" fmla="*/ 57949 h 92878"/>
                <a:gd name="connsiteX7" fmla="*/ 430212 w 736600"/>
                <a:gd name="connsiteY7" fmla="*/ 5 h 92878"/>
                <a:gd name="connsiteX8" fmla="*/ 482600 w 736600"/>
                <a:gd name="connsiteY8" fmla="*/ 61124 h 92878"/>
                <a:gd name="connsiteX9" fmla="*/ 612775 w 736600"/>
                <a:gd name="connsiteY9" fmla="*/ 23024 h 92878"/>
                <a:gd name="connsiteX10" fmla="*/ 698500 w 736600"/>
                <a:gd name="connsiteY10" fmla="*/ 70649 h 92878"/>
                <a:gd name="connsiteX11" fmla="*/ 736600 w 736600"/>
                <a:gd name="connsiteY11" fmla="*/ 67474 h 92878"/>
                <a:gd name="connsiteX0" fmla="*/ 0 w 736600"/>
                <a:gd name="connsiteY0" fmla="*/ 90438 h 112669"/>
                <a:gd name="connsiteX1" fmla="*/ 79375 w 736600"/>
                <a:gd name="connsiteY1" fmla="*/ 58688 h 112669"/>
                <a:gd name="connsiteX2" fmla="*/ 146050 w 736600"/>
                <a:gd name="connsiteY2" fmla="*/ 112663 h 112669"/>
                <a:gd name="connsiteX3" fmla="*/ 209550 w 736600"/>
                <a:gd name="connsiteY3" fmla="*/ 61863 h 112669"/>
                <a:gd name="connsiteX4" fmla="*/ 263525 w 736600"/>
                <a:gd name="connsiteY4" fmla="*/ 744 h 112669"/>
                <a:gd name="connsiteX5" fmla="*/ 327025 w 736600"/>
                <a:gd name="connsiteY5" fmla="*/ 106313 h 112669"/>
                <a:gd name="connsiteX6" fmla="*/ 374650 w 736600"/>
                <a:gd name="connsiteY6" fmla="*/ 77738 h 112669"/>
                <a:gd name="connsiteX7" fmla="*/ 430212 w 736600"/>
                <a:gd name="connsiteY7" fmla="*/ 19794 h 112669"/>
                <a:gd name="connsiteX8" fmla="*/ 482600 w 736600"/>
                <a:gd name="connsiteY8" fmla="*/ 80913 h 112669"/>
                <a:gd name="connsiteX9" fmla="*/ 612775 w 736600"/>
                <a:gd name="connsiteY9" fmla="*/ 42813 h 112669"/>
                <a:gd name="connsiteX10" fmla="*/ 698500 w 736600"/>
                <a:gd name="connsiteY10" fmla="*/ 90438 h 112669"/>
                <a:gd name="connsiteX11" fmla="*/ 736600 w 736600"/>
                <a:gd name="connsiteY11" fmla="*/ 87263 h 112669"/>
                <a:gd name="connsiteX0" fmla="*/ 0 w 736600"/>
                <a:gd name="connsiteY0" fmla="*/ 94027 h 116623"/>
                <a:gd name="connsiteX1" fmla="*/ 79375 w 736600"/>
                <a:gd name="connsiteY1" fmla="*/ 62277 h 116623"/>
                <a:gd name="connsiteX2" fmla="*/ 146050 w 736600"/>
                <a:gd name="connsiteY2" fmla="*/ 116252 h 116623"/>
                <a:gd name="connsiteX3" fmla="*/ 209550 w 736600"/>
                <a:gd name="connsiteY3" fmla="*/ 29733 h 116623"/>
                <a:gd name="connsiteX4" fmla="*/ 263525 w 736600"/>
                <a:gd name="connsiteY4" fmla="*/ 4333 h 116623"/>
                <a:gd name="connsiteX5" fmla="*/ 327025 w 736600"/>
                <a:gd name="connsiteY5" fmla="*/ 109902 h 116623"/>
                <a:gd name="connsiteX6" fmla="*/ 374650 w 736600"/>
                <a:gd name="connsiteY6" fmla="*/ 81327 h 116623"/>
                <a:gd name="connsiteX7" fmla="*/ 430212 w 736600"/>
                <a:gd name="connsiteY7" fmla="*/ 23383 h 116623"/>
                <a:gd name="connsiteX8" fmla="*/ 482600 w 736600"/>
                <a:gd name="connsiteY8" fmla="*/ 84502 h 116623"/>
                <a:gd name="connsiteX9" fmla="*/ 612775 w 736600"/>
                <a:gd name="connsiteY9" fmla="*/ 46402 h 116623"/>
                <a:gd name="connsiteX10" fmla="*/ 698500 w 736600"/>
                <a:gd name="connsiteY10" fmla="*/ 94027 h 116623"/>
                <a:gd name="connsiteX11" fmla="*/ 736600 w 736600"/>
                <a:gd name="connsiteY11" fmla="*/ 90852 h 116623"/>
                <a:gd name="connsiteX0" fmla="*/ 0 w 736600"/>
                <a:gd name="connsiteY0" fmla="*/ 113905 h 136501"/>
                <a:gd name="connsiteX1" fmla="*/ 79375 w 736600"/>
                <a:gd name="connsiteY1" fmla="*/ 82155 h 136501"/>
                <a:gd name="connsiteX2" fmla="*/ 146050 w 736600"/>
                <a:gd name="connsiteY2" fmla="*/ 136130 h 136501"/>
                <a:gd name="connsiteX3" fmla="*/ 209550 w 736600"/>
                <a:gd name="connsiteY3" fmla="*/ 49611 h 136501"/>
                <a:gd name="connsiteX4" fmla="*/ 263525 w 736600"/>
                <a:gd name="connsiteY4" fmla="*/ 2779 h 136501"/>
                <a:gd name="connsiteX5" fmla="*/ 327025 w 736600"/>
                <a:gd name="connsiteY5" fmla="*/ 129780 h 136501"/>
                <a:gd name="connsiteX6" fmla="*/ 374650 w 736600"/>
                <a:gd name="connsiteY6" fmla="*/ 101205 h 136501"/>
                <a:gd name="connsiteX7" fmla="*/ 430212 w 736600"/>
                <a:gd name="connsiteY7" fmla="*/ 43261 h 136501"/>
                <a:gd name="connsiteX8" fmla="*/ 482600 w 736600"/>
                <a:gd name="connsiteY8" fmla="*/ 104380 h 136501"/>
                <a:gd name="connsiteX9" fmla="*/ 612775 w 736600"/>
                <a:gd name="connsiteY9" fmla="*/ 66280 h 136501"/>
                <a:gd name="connsiteX10" fmla="*/ 698500 w 736600"/>
                <a:gd name="connsiteY10" fmla="*/ 113905 h 136501"/>
                <a:gd name="connsiteX11" fmla="*/ 736600 w 736600"/>
                <a:gd name="connsiteY11" fmla="*/ 110730 h 136501"/>
                <a:gd name="connsiteX0" fmla="*/ 0 w 736600"/>
                <a:gd name="connsiteY0" fmla="*/ 129958 h 152554"/>
                <a:gd name="connsiteX1" fmla="*/ 79375 w 736600"/>
                <a:gd name="connsiteY1" fmla="*/ 98208 h 152554"/>
                <a:gd name="connsiteX2" fmla="*/ 146050 w 736600"/>
                <a:gd name="connsiteY2" fmla="*/ 152183 h 152554"/>
                <a:gd name="connsiteX3" fmla="*/ 209550 w 736600"/>
                <a:gd name="connsiteY3" fmla="*/ 65664 h 152554"/>
                <a:gd name="connsiteX4" fmla="*/ 263525 w 736600"/>
                <a:gd name="connsiteY4" fmla="*/ 2164 h 152554"/>
                <a:gd name="connsiteX5" fmla="*/ 327025 w 736600"/>
                <a:gd name="connsiteY5" fmla="*/ 145833 h 152554"/>
                <a:gd name="connsiteX6" fmla="*/ 374650 w 736600"/>
                <a:gd name="connsiteY6" fmla="*/ 117258 h 152554"/>
                <a:gd name="connsiteX7" fmla="*/ 430212 w 736600"/>
                <a:gd name="connsiteY7" fmla="*/ 59314 h 152554"/>
                <a:gd name="connsiteX8" fmla="*/ 482600 w 736600"/>
                <a:gd name="connsiteY8" fmla="*/ 120433 h 152554"/>
                <a:gd name="connsiteX9" fmla="*/ 612775 w 736600"/>
                <a:gd name="connsiteY9" fmla="*/ 82333 h 152554"/>
                <a:gd name="connsiteX10" fmla="*/ 698500 w 736600"/>
                <a:gd name="connsiteY10" fmla="*/ 129958 h 152554"/>
                <a:gd name="connsiteX11" fmla="*/ 736600 w 736600"/>
                <a:gd name="connsiteY11" fmla="*/ 126783 h 152554"/>
                <a:gd name="connsiteX0" fmla="*/ 0 w 736600"/>
                <a:gd name="connsiteY0" fmla="*/ 129824 h 151498"/>
                <a:gd name="connsiteX1" fmla="*/ 79375 w 736600"/>
                <a:gd name="connsiteY1" fmla="*/ 98074 h 151498"/>
                <a:gd name="connsiteX2" fmla="*/ 148432 w 736600"/>
                <a:gd name="connsiteY2" fmla="*/ 125856 h 151498"/>
                <a:gd name="connsiteX3" fmla="*/ 209550 w 736600"/>
                <a:gd name="connsiteY3" fmla="*/ 65530 h 151498"/>
                <a:gd name="connsiteX4" fmla="*/ 263525 w 736600"/>
                <a:gd name="connsiteY4" fmla="*/ 2030 h 151498"/>
                <a:gd name="connsiteX5" fmla="*/ 327025 w 736600"/>
                <a:gd name="connsiteY5" fmla="*/ 145699 h 151498"/>
                <a:gd name="connsiteX6" fmla="*/ 374650 w 736600"/>
                <a:gd name="connsiteY6" fmla="*/ 117124 h 151498"/>
                <a:gd name="connsiteX7" fmla="*/ 430212 w 736600"/>
                <a:gd name="connsiteY7" fmla="*/ 59180 h 151498"/>
                <a:gd name="connsiteX8" fmla="*/ 482600 w 736600"/>
                <a:gd name="connsiteY8" fmla="*/ 120299 h 151498"/>
                <a:gd name="connsiteX9" fmla="*/ 612775 w 736600"/>
                <a:gd name="connsiteY9" fmla="*/ 82199 h 151498"/>
                <a:gd name="connsiteX10" fmla="*/ 698500 w 736600"/>
                <a:gd name="connsiteY10" fmla="*/ 129824 h 151498"/>
                <a:gd name="connsiteX11" fmla="*/ 736600 w 736600"/>
                <a:gd name="connsiteY11" fmla="*/ 126649 h 151498"/>
                <a:gd name="connsiteX0" fmla="*/ 0 w 736600"/>
                <a:gd name="connsiteY0" fmla="*/ 129824 h 151498"/>
                <a:gd name="connsiteX1" fmla="*/ 60325 w 736600"/>
                <a:gd name="connsiteY1" fmla="*/ 95693 h 151498"/>
                <a:gd name="connsiteX2" fmla="*/ 148432 w 736600"/>
                <a:gd name="connsiteY2" fmla="*/ 125856 h 151498"/>
                <a:gd name="connsiteX3" fmla="*/ 209550 w 736600"/>
                <a:gd name="connsiteY3" fmla="*/ 65530 h 151498"/>
                <a:gd name="connsiteX4" fmla="*/ 263525 w 736600"/>
                <a:gd name="connsiteY4" fmla="*/ 2030 h 151498"/>
                <a:gd name="connsiteX5" fmla="*/ 327025 w 736600"/>
                <a:gd name="connsiteY5" fmla="*/ 145699 h 151498"/>
                <a:gd name="connsiteX6" fmla="*/ 374650 w 736600"/>
                <a:gd name="connsiteY6" fmla="*/ 117124 h 151498"/>
                <a:gd name="connsiteX7" fmla="*/ 430212 w 736600"/>
                <a:gd name="connsiteY7" fmla="*/ 59180 h 151498"/>
                <a:gd name="connsiteX8" fmla="*/ 482600 w 736600"/>
                <a:gd name="connsiteY8" fmla="*/ 120299 h 151498"/>
                <a:gd name="connsiteX9" fmla="*/ 612775 w 736600"/>
                <a:gd name="connsiteY9" fmla="*/ 82199 h 151498"/>
                <a:gd name="connsiteX10" fmla="*/ 698500 w 736600"/>
                <a:gd name="connsiteY10" fmla="*/ 129824 h 151498"/>
                <a:gd name="connsiteX11" fmla="*/ 736600 w 736600"/>
                <a:gd name="connsiteY11" fmla="*/ 126649 h 151498"/>
                <a:gd name="connsiteX0" fmla="*/ 0 w 736600"/>
                <a:gd name="connsiteY0" fmla="*/ 154148 h 175822"/>
                <a:gd name="connsiteX1" fmla="*/ 60325 w 736600"/>
                <a:gd name="connsiteY1" fmla="*/ 120017 h 175822"/>
                <a:gd name="connsiteX2" fmla="*/ 148432 w 736600"/>
                <a:gd name="connsiteY2" fmla="*/ 150180 h 175822"/>
                <a:gd name="connsiteX3" fmla="*/ 209550 w 736600"/>
                <a:gd name="connsiteY3" fmla="*/ 11273 h 175822"/>
                <a:gd name="connsiteX4" fmla="*/ 263525 w 736600"/>
                <a:gd name="connsiteY4" fmla="*/ 26354 h 175822"/>
                <a:gd name="connsiteX5" fmla="*/ 327025 w 736600"/>
                <a:gd name="connsiteY5" fmla="*/ 170023 h 175822"/>
                <a:gd name="connsiteX6" fmla="*/ 374650 w 736600"/>
                <a:gd name="connsiteY6" fmla="*/ 141448 h 175822"/>
                <a:gd name="connsiteX7" fmla="*/ 430212 w 736600"/>
                <a:gd name="connsiteY7" fmla="*/ 83504 h 175822"/>
                <a:gd name="connsiteX8" fmla="*/ 482600 w 736600"/>
                <a:gd name="connsiteY8" fmla="*/ 144623 h 175822"/>
                <a:gd name="connsiteX9" fmla="*/ 612775 w 736600"/>
                <a:gd name="connsiteY9" fmla="*/ 106523 h 175822"/>
                <a:gd name="connsiteX10" fmla="*/ 698500 w 736600"/>
                <a:gd name="connsiteY10" fmla="*/ 154148 h 175822"/>
                <a:gd name="connsiteX11" fmla="*/ 736600 w 736600"/>
                <a:gd name="connsiteY11" fmla="*/ 150973 h 175822"/>
                <a:gd name="connsiteX0" fmla="*/ 0 w 736600"/>
                <a:gd name="connsiteY0" fmla="*/ 152061 h 173735"/>
                <a:gd name="connsiteX1" fmla="*/ 60325 w 736600"/>
                <a:gd name="connsiteY1" fmla="*/ 117930 h 173735"/>
                <a:gd name="connsiteX2" fmla="*/ 146050 w 736600"/>
                <a:gd name="connsiteY2" fmla="*/ 119518 h 173735"/>
                <a:gd name="connsiteX3" fmla="*/ 209550 w 736600"/>
                <a:gd name="connsiteY3" fmla="*/ 9186 h 173735"/>
                <a:gd name="connsiteX4" fmla="*/ 263525 w 736600"/>
                <a:gd name="connsiteY4" fmla="*/ 24267 h 173735"/>
                <a:gd name="connsiteX5" fmla="*/ 327025 w 736600"/>
                <a:gd name="connsiteY5" fmla="*/ 167936 h 173735"/>
                <a:gd name="connsiteX6" fmla="*/ 374650 w 736600"/>
                <a:gd name="connsiteY6" fmla="*/ 139361 h 173735"/>
                <a:gd name="connsiteX7" fmla="*/ 430212 w 736600"/>
                <a:gd name="connsiteY7" fmla="*/ 81417 h 173735"/>
                <a:gd name="connsiteX8" fmla="*/ 482600 w 736600"/>
                <a:gd name="connsiteY8" fmla="*/ 142536 h 173735"/>
                <a:gd name="connsiteX9" fmla="*/ 612775 w 736600"/>
                <a:gd name="connsiteY9" fmla="*/ 104436 h 173735"/>
                <a:gd name="connsiteX10" fmla="*/ 698500 w 736600"/>
                <a:gd name="connsiteY10" fmla="*/ 152061 h 173735"/>
                <a:gd name="connsiteX11" fmla="*/ 736600 w 736600"/>
                <a:gd name="connsiteY11" fmla="*/ 148886 h 173735"/>
                <a:gd name="connsiteX0" fmla="*/ 0 w 736600"/>
                <a:gd name="connsiteY0" fmla="*/ 147201 h 167788"/>
                <a:gd name="connsiteX1" fmla="*/ 60325 w 736600"/>
                <a:gd name="connsiteY1" fmla="*/ 113070 h 167788"/>
                <a:gd name="connsiteX2" fmla="*/ 146050 w 736600"/>
                <a:gd name="connsiteY2" fmla="*/ 114658 h 167788"/>
                <a:gd name="connsiteX3" fmla="*/ 209550 w 736600"/>
                <a:gd name="connsiteY3" fmla="*/ 4326 h 167788"/>
                <a:gd name="connsiteX4" fmla="*/ 263525 w 736600"/>
                <a:gd name="connsiteY4" fmla="*/ 36076 h 167788"/>
                <a:gd name="connsiteX5" fmla="*/ 327025 w 736600"/>
                <a:gd name="connsiteY5" fmla="*/ 163076 h 167788"/>
                <a:gd name="connsiteX6" fmla="*/ 374650 w 736600"/>
                <a:gd name="connsiteY6" fmla="*/ 134501 h 167788"/>
                <a:gd name="connsiteX7" fmla="*/ 430212 w 736600"/>
                <a:gd name="connsiteY7" fmla="*/ 76557 h 167788"/>
                <a:gd name="connsiteX8" fmla="*/ 482600 w 736600"/>
                <a:gd name="connsiteY8" fmla="*/ 137676 h 167788"/>
                <a:gd name="connsiteX9" fmla="*/ 612775 w 736600"/>
                <a:gd name="connsiteY9" fmla="*/ 99576 h 167788"/>
                <a:gd name="connsiteX10" fmla="*/ 698500 w 736600"/>
                <a:gd name="connsiteY10" fmla="*/ 147201 h 167788"/>
                <a:gd name="connsiteX11" fmla="*/ 736600 w 736600"/>
                <a:gd name="connsiteY11" fmla="*/ 144026 h 167788"/>
                <a:gd name="connsiteX0" fmla="*/ 0 w 736600"/>
                <a:gd name="connsiteY0" fmla="*/ 146560 h 167147"/>
                <a:gd name="connsiteX1" fmla="*/ 60325 w 736600"/>
                <a:gd name="connsiteY1" fmla="*/ 112429 h 167147"/>
                <a:gd name="connsiteX2" fmla="*/ 141287 w 736600"/>
                <a:gd name="connsiteY2" fmla="*/ 104492 h 167147"/>
                <a:gd name="connsiteX3" fmla="*/ 209550 w 736600"/>
                <a:gd name="connsiteY3" fmla="*/ 3685 h 167147"/>
                <a:gd name="connsiteX4" fmla="*/ 263525 w 736600"/>
                <a:gd name="connsiteY4" fmla="*/ 35435 h 167147"/>
                <a:gd name="connsiteX5" fmla="*/ 327025 w 736600"/>
                <a:gd name="connsiteY5" fmla="*/ 162435 h 167147"/>
                <a:gd name="connsiteX6" fmla="*/ 374650 w 736600"/>
                <a:gd name="connsiteY6" fmla="*/ 133860 h 167147"/>
                <a:gd name="connsiteX7" fmla="*/ 430212 w 736600"/>
                <a:gd name="connsiteY7" fmla="*/ 75916 h 167147"/>
                <a:gd name="connsiteX8" fmla="*/ 482600 w 736600"/>
                <a:gd name="connsiteY8" fmla="*/ 137035 h 167147"/>
                <a:gd name="connsiteX9" fmla="*/ 612775 w 736600"/>
                <a:gd name="connsiteY9" fmla="*/ 98935 h 167147"/>
                <a:gd name="connsiteX10" fmla="*/ 698500 w 736600"/>
                <a:gd name="connsiteY10" fmla="*/ 146560 h 167147"/>
                <a:gd name="connsiteX11" fmla="*/ 736600 w 736600"/>
                <a:gd name="connsiteY11" fmla="*/ 143385 h 167147"/>
                <a:gd name="connsiteX0" fmla="*/ 0 w 736600"/>
                <a:gd name="connsiteY0" fmla="*/ 162022 h 182609"/>
                <a:gd name="connsiteX1" fmla="*/ 60325 w 736600"/>
                <a:gd name="connsiteY1" fmla="*/ 127891 h 182609"/>
                <a:gd name="connsiteX2" fmla="*/ 141287 w 736600"/>
                <a:gd name="connsiteY2" fmla="*/ 119954 h 182609"/>
                <a:gd name="connsiteX3" fmla="*/ 204788 w 736600"/>
                <a:gd name="connsiteY3" fmla="*/ 2478 h 182609"/>
                <a:gd name="connsiteX4" fmla="*/ 263525 w 736600"/>
                <a:gd name="connsiteY4" fmla="*/ 50897 h 182609"/>
                <a:gd name="connsiteX5" fmla="*/ 327025 w 736600"/>
                <a:gd name="connsiteY5" fmla="*/ 177897 h 182609"/>
                <a:gd name="connsiteX6" fmla="*/ 374650 w 736600"/>
                <a:gd name="connsiteY6" fmla="*/ 149322 h 182609"/>
                <a:gd name="connsiteX7" fmla="*/ 430212 w 736600"/>
                <a:gd name="connsiteY7" fmla="*/ 91378 h 182609"/>
                <a:gd name="connsiteX8" fmla="*/ 482600 w 736600"/>
                <a:gd name="connsiteY8" fmla="*/ 152497 h 182609"/>
                <a:gd name="connsiteX9" fmla="*/ 612775 w 736600"/>
                <a:gd name="connsiteY9" fmla="*/ 114397 h 182609"/>
                <a:gd name="connsiteX10" fmla="*/ 698500 w 736600"/>
                <a:gd name="connsiteY10" fmla="*/ 162022 h 182609"/>
                <a:gd name="connsiteX11" fmla="*/ 736600 w 736600"/>
                <a:gd name="connsiteY11" fmla="*/ 158847 h 182609"/>
                <a:gd name="connsiteX0" fmla="*/ 0 w 736600"/>
                <a:gd name="connsiteY0" fmla="*/ 160658 h 180191"/>
                <a:gd name="connsiteX1" fmla="*/ 60325 w 736600"/>
                <a:gd name="connsiteY1" fmla="*/ 126527 h 180191"/>
                <a:gd name="connsiteX2" fmla="*/ 141287 w 736600"/>
                <a:gd name="connsiteY2" fmla="*/ 118590 h 180191"/>
                <a:gd name="connsiteX3" fmla="*/ 204788 w 736600"/>
                <a:gd name="connsiteY3" fmla="*/ 1114 h 180191"/>
                <a:gd name="connsiteX4" fmla="*/ 258763 w 736600"/>
                <a:gd name="connsiteY4" fmla="*/ 66202 h 180191"/>
                <a:gd name="connsiteX5" fmla="*/ 327025 w 736600"/>
                <a:gd name="connsiteY5" fmla="*/ 176533 h 180191"/>
                <a:gd name="connsiteX6" fmla="*/ 374650 w 736600"/>
                <a:gd name="connsiteY6" fmla="*/ 147958 h 180191"/>
                <a:gd name="connsiteX7" fmla="*/ 430212 w 736600"/>
                <a:gd name="connsiteY7" fmla="*/ 90014 h 180191"/>
                <a:gd name="connsiteX8" fmla="*/ 482600 w 736600"/>
                <a:gd name="connsiteY8" fmla="*/ 151133 h 180191"/>
                <a:gd name="connsiteX9" fmla="*/ 612775 w 736600"/>
                <a:gd name="connsiteY9" fmla="*/ 113033 h 180191"/>
                <a:gd name="connsiteX10" fmla="*/ 698500 w 736600"/>
                <a:gd name="connsiteY10" fmla="*/ 160658 h 180191"/>
                <a:gd name="connsiteX11" fmla="*/ 736600 w 736600"/>
                <a:gd name="connsiteY11" fmla="*/ 157483 h 180191"/>
                <a:gd name="connsiteX0" fmla="*/ 0 w 736600"/>
                <a:gd name="connsiteY0" fmla="*/ 160658 h 180191"/>
                <a:gd name="connsiteX1" fmla="*/ 60325 w 736600"/>
                <a:gd name="connsiteY1" fmla="*/ 126527 h 180191"/>
                <a:gd name="connsiteX2" fmla="*/ 141287 w 736600"/>
                <a:gd name="connsiteY2" fmla="*/ 118590 h 180191"/>
                <a:gd name="connsiteX3" fmla="*/ 204788 w 736600"/>
                <a:gd name="connsiteY3" fmla="*/ 1114 h 180191"/>
                <a:gd name="connsiteX4" fmla="*/ 258763 w 736600"/>
                <a:gd name="connsiteY4" fmla="*/ 66202 h 180191"/>
                <a:gd name="connsiteX5" fmla="*/ 310356 w 736600"/>
                <a:gd name="connsiteY5" fmla="*/ 176533 h 180191"/>
                <a:gd name="connsiteX6" fmla="*/ 374650 w 736600"/>
                <a:gd name="connsiteY6" fmla="*/ 147958 h 180191"/>
                <a:gd name="connsiteX7" fmla="*/ 430212 w 736600"/>
                <a:gd name="connsiteY7" fmla="*/ 90014 h 180191"/>
                <a:gd name="connsiteX8" fmla="*/ 482600 w 736600"/>
                <a:gd name="connsiteY8" fmla="*/ 151133 h 180191"/>
                <a:gd name="connsiteX9" fmla="*/ 612775 w 736600"/>
                <a:gd name="connsiteY9" fmla="*/ 113033 h 180191"/>
                <a:gd name="connsiteX10" fmla="*/ 698500 w 736600"/>
                <a:gd name="connsiteY10" fmla="*/ 160658 h 180191"/>
                <a:gd name="connsiteX11" fmla="*/ 736600 w 736600"/>
                <a:gd name="connsiteY11" fmla="*/ 157483 h 180191"/>
                <a:gd name="connsiteX0" fmla="*/ 0 w 736600"/>
                <a:gd name="connsiteY0" fmla="*/ 160699 h 191393"/>
                <a:gd name="connsiteX1" fmla="*/ 60325 w 736600"/>
                <a:gd name="connsiteY1" fmla="*/ 126568 h 191393"/>
                <a:gd name="connsiteX2" fmla="*/ 141287 w 736600"/>
                <a:gd name="connsiteY2" fmla="*/ 118631 h 191393"/>
                <a:gd name="connsiteX3" fmla="*/ 204788 w 736600"/>
                <a:gd name="connsiteY3" fmla="*/ 1155 h 191393"/>
                <a:gd name="connsiteX4" fmla="*/ 258763 w 736600"/>
                <a:gd name="connsiteY4" fmla="*/ 66243 h 191393"/>
                <a:gd name="connsiteX5" fmla="*/ 327025 w 736600"/>
                <a:gd name="connsiteY5" fmla="*/ 188481 h 191393"/>
                <a:gd name="connsiteX6" fmla="*/ 374650 w 736600"/>
                <a:gd name="connsiteY6" fmla="*/ 147999 h 191393"/>
                <a:gd name="connsiteX7" fmla="*/ 430212 w 736600"/>
                <a:gd name="connsiteY7" fmla="*/ 90055 h 191393"/>
                <a:gd name="connsiteX8" fmla="*/ 482600 w 736600"/>
                <a:gd name="connsiteY8" fmla="*/ 151174 h 191393"/>
                <a:gd name="connsiteX9" fmla="*/ 612775 w 736600"/>
                <a:gd name="connsiteY9" fmla="*/ 113074 h 191393"/>
                <a:gd name="connsiteX10" fmla="*/ 698500 w 736600"/>
                <a:gd name="connsiteY10" fmla="*/ 160699 h 191393"/>
                <a:gd name="connsiteX11" fmla="*/ 736600 w 736600"/>
                <a:gd name="connsiteY11" fmla="*/ 157524 h 191393"/>
                <a:gd name="connsiteX0" fmla="*/ 0 w 736600"/>
                <a:gd name="connsiteY0" fmla="*/ 167721 h 198415"/>
                <a:gd name="connsiteX1" fmla="*/ 60325 w 736600"/>
                <a:gd name="connsiteY1" fmla="*/ 133590 h 198415"/>
                <a:gd name="connsiteX2" fmla="*/ 141287 w 736600"/>
                <a:gd name="connsiteY2" fmla="*/ 125653 h 198415"/>
                <a:gd name="connsiteX3" fmla="*/ 188119 w 736600"/>
                <a:gd name="connsiteY3" fmla="*/ 1033 h 198415"/>
                <a:gd name="connsiteX4" fmla="*/ 258763 w 736600"/>
                <a:gd name="connsiteY4" fmla="*/ 73265 h 198415"/>
                <a:gd name="connsiteX5" fmla="*/ 327025 w 736600"/>
                <a:gd name="connsiteY5" fmla="*/ 195503 h 198415"/>
                <a:gd name="connsiteX6" fmla="*/ 374650 w 736600"/>
                <a:gd name="connsiteY6" fmla="*/ 155021 h 198415"/>
                <a:gd name="connsiteX7" fmla="*/ 430212 w 736600"/>
                <a:gd name="connsiteY7" fmla="*/ 97077 h 198415"/>
                <a:gd name="connsiteX8" fmla="*/ 482600 w 736600"/>
                <a:gd name="connsiteY8" fmla="*/ 158196 h 198415"/>
                <a:gd name="connsiteX9" fmla="*/ 612775 w 736600"/>
                <a:gd name="connsiteY9" fmla="*/ 120096 h 198415"/>
                <a:gd name="connsiteX10" fmla="*/ 698500 w 736600"/>
                <a:gd name="connsiteY10" fmla="*/ 167721 h 198415"/>
                <a:gd name="connsiteX11" fmla="*/ 736600 w 736600"/>
                <a:gd name="connsiteY11" fmla="*/ 164546 h 198415"/>
                <a:gd name="connsiteX0" fmla="*/ 0 w 736600"/>
                <a:gd name="connsiteY0" fmla="*/ 167973 h 198667"/>
                <a:gd name="connsiteX1" fmla="*/ 60325 w 736600"/>
                <a:gd name="connsiteY1" fmla="*/ 133842 h 198667"/>
                <a:gd name="connsiteX2" fmla="*/ 136524 w 736600"/>
                <a:gd name="connsiteY2" fmla="*/ 133049 h 198667"/>
                <a:gd name="connsiteX3" fmla="*/ 188119 w 736600"/>
                <a:gd name="connsiteY3" fmla="*/ 1285 h 198667"/>
                <a:gd name="connsiteX4" fmla="*/ 258763 w 736600"/>
                <a:gd name="connsiteY4" fmla="*/ 73517 h 198667"/>
                <a:gd name="connsiteX5" fmla="*/ 327025 w 736600"/>
                <a:gd name="connsiteY5" fmla="*/ 195755 h 198667"/>
                <a:gd name="connsiteX6" fmla="*/ 374650 w 736600"/>
                <a:gd name="connsiteY6" fmla="*/ 155273 h 198667"/>
                <a:gd name="connsiteX7" fmla="*/ 430212 w 736600"/>
                <a:gd name="connsiteY7" fmla="*/ 97329 h 198667"/>
                <a:gd name="connsiteX8" fmla="*/ 482600 w 736600"/>
                <a:gd name="connsiteY8" fmla="*/ 158448 h 198667"/>
                <a:gd name="connsiteX9" fmla="*/ 612775 w 736600"/>
                <a:gd name="connsiteY9" fmla="*/ 120348 h 198667"/>
                <a:gd name="connsiteX10" fmla="*/ 698500 w 736600"/>
                <a:gd name="connsiteY10" fmla="*/ 167973 h 198667"/>
                <a:gd name="connsiteX11" fmla="*/ 736600 w 736600"/>
                <a:gd name="connsiteY11" fmla="*/ 164798 h 198667"/>
                <a:gd name="connsiteX0" fmla="*/ 0 w 736600"/>
                <a:gd name="connsiteY0" fmla="*/ 167718 h 198158"/>
                <a:gd name="connsiteX1" fmla="*/ 60325 w 736600"/>
                <a:gd name="connsiteY1" fmla="*/ 133587 h 198158"/>
                <a:gd name="connsiteX2" fmla="*/ 136524 w 736600"/>
                <a:gd name="connsiteY2" fmla="*/ 132794 h 198158"/>
                <a:gd name="connsiteX3" fmla="*/ 188119 w 736600"/>
                <a:gd name="connsiteY3" fmla="*/ 1030 h 198158"/>
                <a:gd name="connsiteX4" fmla="*/ 258763 w 736600"/>
                <a:gd name="connsiteY4" fmla="*/ 78024 h 198158"/>
                <a:gd name="connsiteX5" fmla="*/ 327025 w 736600"/>
                <a:gd name="connsiteY5" fmla="*/ 195500 h 198158"/>
                <a:gd name="connsiteX6" fmla="*/ 374650 w 736600"/>
                <a:gd name="connsiteY6" fmla="*/ 155018 h 198158"/>
                <a:gd name="connsiteX7" fmla="*/ 430212 w 736600"/>
                <a:gd name="connsiteY7" fmla="*/ 97074 h 198158"/>
                <a:gd name="connsiteX8" fmla="*/ 482600 w 736600"/>
                <a:gd name="connsiteY8" fmla="*/ 158193 h 198158"/>
                <a:gd name="connsiteX9" fmla="*/ 612775 w 736600"/>
                <a:gd name="connsiteY9" fmla="*/ 120093 h 198158"/>
                <a:gd name="connsiteX10" fmla="*/ 698500 w 736600"/>
                <a:gd name="connsiteY10" fmla="*/ 167718 h 198158"/>
                <a:gd name="connsiteX11" fmla="*/ 736600 w 736600"/>
                <a:gd name="connsiteY11" fmla="*/ 164543 h 198158"/>
                <a:gd name="connsiteX0" fmla="*/ 0 w 736600"/>
                <a:gd name="connsiteY0" fmla="*/ 167897 h 198337"/>
                <a:gd name="connsiteX1" fmla="*/ 60325 w 736600"/>
                <a:gd name="connsiteY1" fmla="*/ 133766 h 198337"/>
                <a:gd name="connsiteX2" fmla="*/ 136524 w 736600"/>
                <a:gd name="connsiteY2" fmla="*/ 132973 h 198337"/>
                <a:gd name="connsiteX3" fmla="*/ 188119 w 736600"/>
                <a:gd name="connsiteY3" fmla="*/ 1209 h 198337"/>
                <a:gd name="connsiteX4" fmla="*/ 258763 w 736600"/>
                <a:gd name="connsiteY4" fmla="*/ 78203 h 198337"/>
                <a:gd name="connsiteX5" fmla="*/ 327025 w 736600"/>
                <a:gd name="connsiteY5" fmla="*/ 195679 h 198337"/>
                <a:gd name="connsiteX6" fmla="*/ 374650 w 736600"/>
                <a:gd name="connsiteY6" fmla="*/ 155197 h 198337"/>
                <a:gd name="connsiteX7" fmla="*/ 430212 w 736600"/>
                <a:gd name="connsiteY7" fmla="*/ 97253 h 198337"/>
                <a:gd name="connsiteX8" fmla="*/ 482600 w 736600"/>
                <a:gd name="connsiteY8" fmla="*/ 158372 h 198337"/>
                <a:gd name="connsiteX9" fmla="*/ 612775 w 736600"/>
                <a:gd name="connsiteY9" fmla="*/ 120272 h 198337"/>
                <a:gd name="connsiteX10" fmla="*/ 698500 w 736600"/>
                <a:gd name="connsiteY10" fmla="*/ 167897 h 198337"/>
                <a:gd name="connsiteX11" fmla="*/ 736600 w 736600"/>
                <a:gd name="connsiteY11" fmla="*/ 164722 h 198337"/>
                <a:gd name="connsiteX0" fmla="*/ 0 w 736600"/>
                <a:gd name="connsiteY0" fmla="*/ 167329 h 197162"/>
                <a:gd name="connsiteX1" fmla="*/ 60325 w 736600"/>
                <a:gd name="connsiteY1" fmla="*/ 133198 h 197162"/>
                <a:gd name="connsiteX2" fmla="*/ 136524 w 736600"/>
                <a:gd name="connsiteY2" fmla="*/ 132405 h 197162"/>
                <a:gd name="connsiteX3" fmla="*/ 188119 w 736600"/>
                <a:gd name="connsiteY3" fmla="*/ 641 h 197162"/>
                <a:gd name="connsiteX4" fmla="*/ 258763 w 736600"/>
                <a:gd name="connsiteY4" fmla="*/ 89542 h 197162"/>
                <a:gd name="connsiteX5" fmla="*/ 327025 w 736600"/>
                <a:gd name="connsiteY5" fmla="*/ 195111 h 197162"/>
                <a:gd name="connsiteX6" fmla="*/ 374650 w 736600"/>
                <a:gd name="connsiteY6" fmla="*/ 154629 h 197162"/>
                <a:gd name="connsiteX7" fmla="*/ 430212 w 736600"/>
                <a:gd name="connsiteY7" fmla="*/ 96685 h 197162"/>
                <a:gd name="connsiteX8" fmla="*/ 482600 w 736600"/>
                <a:gd name="connsiteY8" fmla="*/ 157804 h 197162"/>
                <a:gd name="connsiteX9" fmla="*/ 612775 w 736600"/>
                <a:gd name="connsiteY9" fmla="*/ 119704 h 197162"/>
                <a:gd name="connsiteX10" fmla="*/ 698500 w 736600"/>
                <a:gd name="connsiteY10" fmla="*/ 167329 h 197162"/>
                <a:gd name="connsiteX11" fmla="*/ 736600 w 736600"/>
                <a:gd name="connsiteY11" fmla="*/ 164154 h 197162"/>
                <a:gd name="connsiteX0" fmla="*/ 0 w 736600"/>
                <a:gd name="connsiteY0" fmla="*/ 166726 h 196559"/>
                <a:gd name="connsiteX1" fmla="*/ 60325 w 736600"/>
                <a:gd name="connsiteY1" fmla="*/ 132595 h 196559"/>
                <a:gd name="connsiteX2" fmla="*/ 136524 w 736600"/>
                <a:gd name="connsiteY2" fmla="*/ 131802 h 196559"/>
                <a:gd name="connsiteX3" fmla="*/ 188119 w 736600"/>
                <a:gd name="connsiteY3" fmla="*/ 38 h 196559"/>
                <a:gd name="connsiteX4" fmla="*/ 258763 w 736600"/>
                <a:gd name="connsiteY4" fmla="*/ 88939 h 196559"/>
                <a:gd name="connsiteX5" fmla="*/ 327025 w 736600"/>
                <a:gd name="connsiteY5" fmla="*/ 194508 h 196559"/>
                <a:gd name="connsiteX6" fmla="*/ 374650 w 736600"/>
                <a:gd name="connsiteY6" fmla="*/ 154026 h 196559"/>
                <a:gd name="connsiteX7" fmla="*/ 430212 w 736600"/>
                <a:gd name="connsiteY7" fmla="*/ 96082 h 196559"/>
                <a:gd name="connsiteX8" fmla="*/ 482600 w 736600"/>
                <a:gd name="connsiteY8" fmla="*/ 157201 h 196559"/>
                <a:gd name="connsiteX9" fmla="*/ 612775 w 736600"/>
                <a:gd name="connsiteY9" fmla="*/ 119101 h 196559"/>
                <a:gd name="connsiteX10" fmla="*/ 698500 w 736600"/>
                <a:gd name="connsiteY10" fmla="*/ 166726 h 196559"/>
                <a:gd name="connsiteX11" fmla="*/ 736600 w 736600"/>
                <a:gd name="connsiteY11" fmla="*/ 163551 h 196559"/>
                <a:gd name="connsiteX0" fmla="*/ 0 w 736600"/>
                <a:gd name="connsiteY0" fmla="*/ 166688 h 196521"/>
                <a:gd name="connsiteX1" fmla="*/ 60325 w 736600"/>
                <a:gd name="connsiteY1" fmla="*/ 132557 h 196521"/>
                <a:gd name="connsiteX2" fmla="*/ 136524 w 736600"/>
                <a:gd name="connsiteY2" fmla="*/ 131764 h 196521"/>
                <a:gd name="connsiteX3" fmla="*/ 188119 w 736600"/>
                <a:gd name="connsiteY3" fmla="*/ 0 h 196521"/>
                <a:gd name="connsiteX4" fmla="*/ 258763 w 736600"/>
                <a:gd name="connsiteY4" fmla="*/ 88901 h 196521"/>
                <a:gd name="connsiteX5" fmla="*/ 327025 w 736600"/>
                <a:gd name="connsiteY5" fmla="*/ 194470 h 196521"/>
                <a:gd name="connsiteX6" fmla="*/ 374650 w 736600"/>
                <a:gd name="connsiteY6" fmla="*/ 153988 h 196521"/>
                <a:gd name="connsiteX7" fmla="*/ 430212 w 736600"/>
                <a:gd name="connsiteY7" fmla="*/ 96044 h 196521"/>
                <a:gd name="connsiteX8" fmla="*/ 482600 w 736600"/>
                <a:gd name="connsiteY8" fmla="*/ 157163 h 196521"/>
                <a:gd name="connsiteX9" fmla="*/ 612775 w 736600"/>
                <a:gd name="connsiteY9" fmla="*/ 119063 h 196521"/>
                <a:gd name="connsiteX10" fmla="*/ 698500 w 736600"/>
                <a:gd name="connsiteY10" fmla="*/ 166688 h 196521"/>
                <a:gd name="connsiteX11" fmla="*/ 736600 w 736600"/>
                <a:gd name="connsiteY11" fmla="*/ 163513 h 196521"/>
                <a:gd name="connsiteX0" fmla="*/ 0 w 736600"/>
                <a:gd name="connsiteY0" fmla="*/ 166688 h 196521"/>
                <a:gd name="connsiteX1" fmla="*/ 60325 w 736600"/>
                <a:gd name="connsiteY1" fmla="*/ 132557 h 196521"/>
                <a:gd name="connsiteX2" fmla="*/ 136524 w 736600"/>
                <a:gd name="connsiteY2" fmla="*/ 131764 h 196521"/>
                <a:gd name="connsiteX3" fmla="*/ 188119 w 736600"/>
                <a:gd name="connsiteY3" fmla="*/ 0 h 196521"/>
                <a:gd name="connsiteX4" fmla="*/ 258763 w 736600"/>
                <a:gd name="connsiteY4" fmla="*/ 88901 h 196521"/>
                <a:gd name="connsiteX5" fmla="*/ 327025 w 736600"/>
                <a:gd name="connsiteY5" fmla="*/ 194470 h 196521"/>
                <a:gd name="connsiteX6" fmla="*/ 390525 w 736600"/>
                <a:gd name="connsiteY6" fmla="*/ 153988 h 196521"/>
                <a:gd name="connsiteX7" fmla="*/ 430212 w 736600"/>
                <a:gd name="connsiteY7" fmla="*/ 96044 h 196521"/>
                <a:gd name="connsiteX8" fmla="*/ 482600 w 736600"/>
                <a:gd name="connsiteY8" fmla="*/ 157163 h 196521"/>
                <a:gd name="connsiteX9" fmla="*/ 612775 w 736600"/>
                <a:gd name="connsiteY9" fmla="*/ 119063 h 196521"/>
                <a:gd name="connsiteX10" fmla="*/ 698500 w 736600"/>
                <a:gd name="connsiteY10" fmla="*/ 166688 h 196521"/>
                <a:gd name="connsiteX11" fmla="*/ 736600 w 736600"/>
                <a:gd name="connsiteY11" fmla="*/ 163513 h 196521"/>
                <a:gd name="connsiteX0" fmla="*/ 0 w 736600"/>
                <a:gd name="connsiteY0" fmla="*/ 166688 h 190454"/>
                <a:gd name="connsiteX1" fmla="*/ 60325 w 736600"/>
                <a:gd name="connsiteY1" fmla="*/ 132557 h 190454"/>
                <a:gd name="connsiteX2" fmla="*/ 136524 w 736600"/>
                <a:gd name="connsiteY2" fmla="*/ 131764 h 190454"/>
                <a:gd name="connsiteX3" fmla="*/ 188119 w 736600"/>
                <a:gd name="connsiteY3" fmla="*/ 0 h 190454"/>
                <a:gd name="connsiteX4" fmla="*/ 258763 w 736600"/>
                <a:gd name="connsiteY4" fmla="*/ 88901 h 190454"/>
                <a:gd name="connsiteX5" fmla="*/ 346075 w 736600"/>
                <a:gd name="connsiteY5" fmla="*/ 188120 h 190454"/>
                <a:gd name="connsiteX6" fmla="*/ 390525 w 736600"/>
                <a:gd name="connsiteY6" fmla="*/ 153988 h 190454"/>
                <a:gd name="connsiteX7" fmla="*/ 430212 w 736600"/>
                <a:gd name="connsiteY7" fmla="*/ 96044 h 190454"/>
                <a:gd name="connsiteX8" fmla="*/ 482600 w 736600"/>
                <a:gd name="connsiteY8" fmla="*/ 157163 h 190454"/>
                <a:gd name="connsiteX9" fmla="*/ 612775 w 736600"/>
                <a:gd name="connsiteY9" fmla="*/ 119063 h 190454"/>
                <a:gd name="connsiteX10" fmla="*/ 698500 w 736600"/>
                <a:gd name="connsiteY10" fmla="*/ 166688 h 190454"/>
                <a:gd name="connsiteX11" fmla="*/ 736600 w 736600"/>
                <a:gd name="connsiteY11" fmla="*/ 163513 h 190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6600" h="190454">
                  <a:moveTo>
                    <a:pt x="0" y="166688"/>
                  </a:moveTo>
                  <a:cubicBezTo>
                    <a:pt x="27516" y="148961"/>
                    <a:pt x="37571" y="138378"/>
                    <a:pt x="60325" y="132557"/>
                  </a:cubicBezTo>
                  <a:cubicBezTo>
                    <a:pt x="83079" y="126736"/>
                    <a:pt x="115225" y="153857"/>
                    <a:pt x="136524" y="131764"/>
                  </a:cubicBezTo>
                  <a:cubicBezTo>
                    <a:pt x="157823" y="109671"/>
                    <a:pt x="162984" y="0"/>
                    <a:pt x="188119" y="0"/>
                  </a:cubicBezTo>
                  <a:cubicBezTo>
                    <a:pt x="213254" y="0"/>
                    <a:pt x="232437" y="57548"/>
                    <a:pt x="258763" y="88901"/>
                  </a:cubicBezTo>
                  <a:cubicBezTo>
                    <a:pt x="285089" y="120254"/>
                    <a:pt x="324115" y="177272"/>
                    <a:pt x="346075" y="188120"/>
                  </a:cubicBezTo>
                  <a:cubicBezTo>
                    <a:pt x="368035" y="198968"/>
                    <a:pt x="376502" y="169334"/>
                    <a:pt x="390525" y="153988"/>
                  </a:cubicBezTo>
                  <a:cubicBezTo>
                    <a:pt x="404548" y="138642"/>
                    <a:pt x="414866" y="95515"/>
                    <a:pt x="430212" y="96044"/>
                  </a:cubicBezTo>
                  <a:cubicBezTo>
                    <a:pt x="445558" y="96573"/>
                    <a:pt x="452173" y="153327"/>
                    <a:pt x="482600" y="157163"/>
                  </a:cubicBezTo>
                  <a:cubicBezTo>
                    <a:pt x="513027" y="161000"/>
                    <a:pt x="576792" y="117475"/>
                    <a:pt x="612775" y="119063"/>
                  </a:cubicBezTo>
                  <a:cubicBezTo>
                    <a:pt x="648758" y="120650"/>
                    <a:pt x="677863" y="159280"/>
                    <a:pt x="698500" y="166688"/>
                  </a:cubicBezTo>
                  <a:cubicBezTo>
                    <a:pt x="719137" y="174096"/>
                    <a:pt x="727868" y="168804"/>
                    <a:pt x="736600" y="163513"/>
                  </a:cubicBezTo>
                </a:path>
              </a:pathLst>
            </a:custGeom>
            <a:noFill/>
            <a:ln w="25400">
              <a:solidFill>
                <a:srgbClr val="81B5D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:a16="http://schemas.microsoft.com/office/drawing/2014/main" id="{CD1638AC-FC62-4488-9F38-1FEEAA834D32}"/>
                </a:ext>
              </a:extLst>
            </p:cNvPr>
            <p:cNvSpPr/>
            <p:nvPr/>
          </p:nvSpPr>
          <p:spPr>
            <a:xfrm>
              <a:off x="9367862" y="2626754"/>
              <a:ext cx="773259" cy="199933"/>
            </a:xfrm>
            <a:custGeom>
              <a:avLst/>
              <a:gdLst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209550 w 736600"/>
                <a:gd name="connsiteY3" fmla="*/ 359843 h 413623"/>
                <a:gd name="connsiteX4" fmla="*/ 263525 w 736600"/>
                <a:gd name="connsiteY4" fmla="*/ 353493 h 413623"/>
                <a:gd name="connsiteX5" fmla="*/ 327025 w 736600"/>
                <a:gd name="connsiteY5" fmla="*/ 404293 h 413623"/>
                <a:gd name="connsiteX6" fmla="*/ 374650 w 736600"/>
                <a:gd name="connsiteY6" fmla="*/ 375718 h 413623"/>
                <a:gd name="connsiteX7" fmla="*/ 425450 w 736600"/>
                <a:gd name="connsiteY7" fmla="*/ 48693 h 413623"/>
                <a:gd name="connsiteX8" fmla="*/ 428625 w 736600"/>
                <a:gd name="connsiteY8" fmla="*/ 35993 h 413623"/>
                <a:gd name="connsiteX9" fmla="*/ 482600 w 736600"/>
                <a:gd name="connsiteY9" fmla="*/ 378893 h 413623"/>
                <a:gd name="connsiteX10" fmla="*/ 612775 w 736600"/>
                <a:gd name="connsiteY10" fmla="*/ 340793 h 413623"/>
                <a:gd name="connsiteX11" fmla="*/ 698500 w 736600"/>
                <a:gd name="connsiteY11" fmla="*/ 388418 h 413623"/>
                <a:gd name="connsiteX12" fmla="*/ 736600 w 736600"/>
                <a:gd name="connsiteY12" fmla="*/ 385243 h 413623"/>
                <a:gd name="connsiteX0" fmla="*/ 0 w 736600"/>
                <a:gd name="connsiteY0" fmla="*/ 339726 h 364931"/>
                <a:gd name="connsiteX1" fmla="*/ 79375 w 736600"/>
                <a:gd name="connsiteY1" fmla="*/ 307976 h 364931"/>
                <a:gd name="connsiteX2" fmla="*/ 146050 w 736600"/>
                <a:gd name="connsiteY2" fmla="*/ 361951 h 364931"/>
                <a:gd name="connsiteX3" fmla="*/ 209550 w 736600"/>
                <a:gd name="connsiteY3" fmla="*/ 311151 h 364931"/>
                <a:gd name="connsiteX4" fmla="*/ 263525 w 736600"/>
                <a:gd name="connsiteY4" fmla="*/ 304801 h 364931"/>
                <a:gd name="connsiteX5" fmla="*/ 327025 w 736600"/>
                <a:gd name="connsiteY5" fmla="*/ 355601 h 364931"/>
                <a:gd name="connsiteX6" fmla="*/ 374650 w 736600"/>
                <a:gd name="connsiteY6" fmla="*/ 327026 h 364931"/>
                <a:gd name="connsiteX7" fmla="*/ 425450 w 736600"/>
                <a:gd name="connsiteY7" fmla="*/ 1 h 364931"/>
                <a:gd name="connsiteX8" fmla="*/ 482600 w 736600"/>
                <a:gd name="connsiteY8" fmla="*/ 330201 h 364931"/>
                <a:gd name="connsiteX9" fmla="*/ 612775 w 736600"/>
                <a:gd name="connsiteY9" fmla="*/ 292101 h 364931"/>
                <a:gd name="connsiteX10" fmla="*/ 698500 w 736600"/>
                <a:gd name="connsiteY10" fmla="*/ 339726 h 364931"/>
                <a:gd name="connsiteX11" fmla="*/ 736600 w 736600"/>
                <a:gd name="connsiteY11" fmla="*/ 336551 h 364931"/>
                <a:gd name="connsiteX0" fmla="*/ 0 w 736600"/>
                <a:gd name="connsiteY0" fmla="*/ 70649 h 92878"/>
                <a:gd name="connsiteX1" fmla="*/ 79375 w 736600"/>
                <a:gd name="connsiteY1" fmla="*/ 38899 h 92878"/>
                <a:gd name="connsiteX2" fmla="*/ 146050 w 736600"/>
                <a:gd name="connsiteY2" fmla="*/ 92874 h 92878"/>
                <a:gd name="connsiteX3" fmla="*/ 209550 w 736600"/>
                <a:gd name="connsiteY3" fmla="*/ 42074 h 92878"/>
                <a:gd name="connsiteX4" fmla="*/ 263525 w 736600"/>
                <a:gd name="connsiteY4" fmla="*/ 35724 h 92878"/>
                <a:gd name="connsiteX5" fmla="*/ 327025 w 736600"/>
                <a:gd name="connsiteY5" fmla="*/ 86524 h 92878"/>
                <a:gd name="connsiteX6" fmla="*/ 374650 w 736600"/>
                <a:gd name="connsiteY6" fmla="*/ 57949 h 92878"/>
                <a:gd name="connsiteX7" fmla="*/ 430212 w 736600"/>
                <a:gd name="connsiteY7" fmla="*/ 5 h 92878"/>
                <a:gd name="connsiteX8" fmla="*/ 482600 w 736600"/>
                <a:gd name="connsiteY8" fmla="*/ 61124 h 92878"/>
                <a:gd name="connsiteX9" fmla="*/ 612775 w 736600"/>
                <a:gd name="connsiteY9" fmla="*/ 23024 h 92878"/>
                <a:gd name="connsiteX10" fmla="*/ 698500 w 736600"/>
                <a:gd name="connsiteY10" fmla="*/ 70649 h 92878"/>
                <a:gd name="connsiteX11" fmla="*/ 736600 w 736600"/>
                <a:gd name="connsiteY11" fmla="*/ 67474 h 92878"/>
                <a:gd name="connsiteX0" fmla="*/ 0 w 736600"/>
                <a:gd name="connsiteY0" fmla="*/ 90438 h 112669"/>
                <a:gd name="connsiteX1" fmla="*/ 79375 w 736600"/>
                <a:gd name="connsiteY1" fmla="*/ 58688 h 112669"/>
                <a:gd name="connsiteX2" fmla="*/ 146050 w 736600"/>
                <a:gd name="connsiteY2" fmla="*/ 112663 h 112669"/>
                <a:gd name="connsiteX3" fmla="*/ 209550 w 736600"/>
                <a:gd name="connsiteY3" fmla="*/ 61863 h 112669"/>
                <a:gd name="connsiteX4" fmla="*/ 263525 w 736600"/>
                <a:gd name="connsiteY4" fmla="*/ 744 h 112669"/>
                <a:gd name="connsiteX5" fmla="*/ 327025 w 736600"/>
                <a:gd name="connsiteY5" fmla="*/ 106313 h 112669"/>
                <a:gd name="connsiteX6" fmla="*/ 374650 w 736600"/>
                <a:gd name="connsiteY6" fmla="*/ 77738 h 112669"/>
                <a:gd name="connsiteX7" fmla="*/ 430212 w 736600"/>
                <a:gd name="connsiteY7" fmla="*/ 19794 h 112669"/>
                <a:gd name="connsiteX8" fmla="*/ 482600 w 736600"/>
                <a:gd name="connsiteY8" fmla="*/ 80913 h 112669"/>
                <a:gd name="connsiteX9" fmla="*/ 612775 w 736600"/>
                <a:gd name="connsiteY9" fmla="*/ 42813 h 112669"/>
                <a:gd name="connsiteX10" fmla="*/ 698500 w 736600"/>
                <a:gd name="connsiteY10" fmla="*/ 90438 h 112669"/>
                <a:gd name="connsiteX11" fmla="*/ 736600 w 736600"/>
                <a:gd name="connsiteY11" fmla="*/ 87263 h 112669"/>
                <a:gd name="connsiteX0" fmla="*/ 0 w 736600"/>
                <a:gd name="connsiteY0" fmla="*/ 94027 h 116623"/>
                <a:gd name="connsiteX1" fmla="*/ 79375 w 736600"/>
                <a:gd name="connsiteY1" fmla="*/ 62277 h 116623"/>
                <a:gd name="connsiteX2" fmla="*/ 146050 w 736600"/>
                <a:gd name="connsiteY2" fmla="*/ 116252 h 116623"/>
                <a:gd name="connsiteX3" fmla="*/ 209550 w 736600"/>
                <a:gd name="connsiteY3" fmla="*/ 29733 h 116623"/>
                <a:gd name="connsiteX4" fmla="*/ 263525 w 736600"/>
                <a:gd name="connsiteY4" fmla="*/ 4333 h 116623"/>
                <a:gd name="connsiteX5" fmla="*/ 327025 w 736600"/>
                <a:gd name="connsiteY5" fmla="*/ 109902 h 116623"/>
                <a:gd name="connsiteX6" fmla="*/ 374650 w 736600"/>
                <a:gd name="connsiteY6" fmla="*/ 81327 h 116623"/>
                <a:gd name="connsiteX7" fmla="*/ 430212 w 736600"/>
                <a:gd name="connsiteY7" fmla="*/ 23383 h 116623"/>
                <a:gd name="connsiteX8" fmla="*/ 482600 w 736600"/>
                <a:gd name="connsiteY8" fmla="*/ 84502 h 116623"/>
                <a:gd name="connsiteX9" fmla="*/ 612775 w 736600"/>
                <a:gd name="connsiteY9" fmla="*/ 46402 h 116623"/>
                <a:gd name="connsiteX10" fmla="*/ 698500 w 736600"/>
                <a:gd name="connsiteY10" fmla="*/ 94027 h 116623"/>
                <a:gd name="connsiteX11" fmla="*/ 736600 w 736600"/>
                <a:gd name="connsiteY11" fmla="*/ 90852 h 116623"/>
                <a:gd name="connsiteX0" fmla="*/ 0 w 736600"/>
                <a:gd name="connsiteY0" fmla="*/ 113905 h 136501"/>
                <a:gd name="connsiteX1" fmla="*/ 79375 w 736600"/>
                <a:gd name="connsiteY1" fmla="*/ 82155 h 136501"/>
                <a:gd name="connsiteX2" fmla="*/ 146050 w 736600"/>
                <a:gd name="connsiteY2" fmla="*/ 136130 h 136501"/>
                <a:gd name="connsiteX3" fmla="*/ 209550 w 736600"/>
                <a:gd name="connsiteY3" fmla="*/ 49611 h 136501"/>
                <a:gd name="connsiteX4" fmla="*/ 263525 w 736600"/>
                <a:gd name="connsiteY4" fmla="*/ 2779 h 136501"/>
                <a:gd name="connsiteX5" fmla="*/ 327025 w 736600"/>
                <a:gd name="connsiteY5" fmla="*/ 129780 h 136501"/>
                <a:gd name="connsiteX6" fmla="*/ 374650 w 736600"/>
                <a:gd name="connsiteY6" fmla="*/ 101205 h 136501"/>
                <a:gd name="connsiteX7" fmla="*/ 430212 w 736600"/>
                <a:gd name="connsiteY7" fmla="*/ 43261 h 136501"/>
                <a:gd name="connsiteX8" fmla="*/ 482600 w 736600"/>
                <a:gd name="connsiteY8" fmla="*/ 104380 h 136501"/>
                <a:gd name="connsiteX9" fmla="*/ 612775 w 736600"/>
                <a:gd name="connsiteY9" fmla="*/ 66280 h 136501"/>
                <a:gd name="connsiteX10" fmla="*/ 698500 w 736600"/>
                <a:gd name="connsiteY10" fmla="*/ 113905 h 136501"/>
                <a:gd name="connsiteX11" fmla="*/ 736600 w 736600"/>
                <a:gd name="connsiteY11" fmla="*/ 110730 h 136501"/>
                <a:gd name="connsiteX0" fmla="*/ 0 w 736600"/>
                <a:gd name="connsiteY0" fmla="*/ 129958 h 152554"/>
                <a:gd name="connsiteX1" fmla="*/ 79375 w 736600"/>
                <a:gd name="connsiteY1" fmla="*/ 98208 h 152554"/>
                <a:gd name="connsiteX2" fmla="*/ 146050 w 736600"/>
                <a:gd name="connsiteY2" fmla="*/ 152183 h 152554"/>
                <a:gd name="connsiteX3" fmla="*/ 209550 w 736600"/>
                <a:gd name="connsiteY3" fmla="*/ 65664 h 152554"/>
                <a:gd name="connsiteX4" fmla="*/ 263525 w 736600"/>
                <a:gd name="connsiteY4" fmla="*/ 2164 h 152554"/>
                <a:gd name="connsiteX5" fmla="*/ 327025 w 736600"/>
                <a:gd name="connsiteY5" fmla="*/ 145833 h 152554"/>
                <a:gd name="connsiteX6" fmla="*/ 374650 w 736600"/>
                <a:gd name="connsiteY6" fmla="*/ 117258 h 152554"/>
                <a:gd name="connsiteX7" fmla="*/ 430212 w 736600"/>
                <a:gd name="connsiteY7" fmla="*/ 59314 h 152554"/>
                <a:gd name="connsiteX8" fmla="*/ 482600 w 736600"/>
                <a:gd name="connsiteY8" fmla="*/ 120433 h 152554"/>
                <a:gd name="connsiteX9" fmla="*/ 612775 w 736600"/>
                <a:gd name="connsiteY9" fmla="*/ 82333 h 152554"/>
                <a:gd name="connsiteX10" fmla="*/ 698500 w 736600"/>
                <a:gd name="connsiteY10" fmla="*/ 129958 h 152554"/>
                <a:gd name="connsiteX11" fmla="*/ 736600 w 736600"/>
                <a:gd name="connsiteY11" fmla="*/ 126783 h 152554"/>
                <a:gd name="connsiteX0" fmla="*/ 0 w 736600"/>
                <a:gd name="connsiteY0" fmla="*/ 129824 h 151498"/>
                <a:gd name="connsiteX1" fmla="*/ 79375 w 736600"/>
                <a:gd name="connsiteY1" fmla="*/ 98074 h 151498"/>
                <a:gd name="connsiteX2" fmla="*/ 148432 w 736600"/>
                <a:gd name="connsiteY2" fmla="*/ 125856 h 151498"/>
                <a:gd name="connsiteX3" fmla="*/ 209550 w 736600"/>
                <a:gd name="connsiteY3" fmla="*/ 65530 h 151498"/>
                <a:gd name="connsiteX4" fmla="*/ 263525 w 736600"/>
                <a:gd name="connsiteY4" fmla="*/ 2030 h 151498"/>
                <a:gd name="connsiteX5" fmla="*/ 327025 w 736600"/>
                <a:gd name="connsiteY5" fmla="*/ 145699 h 151498"/>
                <a:gd name="connsiteX6" fmla="*/ 374650 w 736600"/>
                <a:gd name="connsiteY6" fmla="*/ 117124 h 151498"/>
                <a:gd name="connsiteX7" fmla="*/ 430212 w 736600"/>
                <a:gd name="connsiteY7" fmla="*/ 59180 h 151498"/>
                <a:gd name="connsiteX8" fmla="*/ 482600 w 736600"/>
                <a:gd name="connsiteY8" fmla="*/ 120299 h 151498"/>
                <a:gd name="connsiteX9" fmla="*/ 612775 w 736600"/>
                <a:gd name="connsiteY9" fmla="*/ 82199 h 151498"/>
                <a:gd name="connsiteX10" fmla="*/ 698500 w 736600"/>
                <a:gd name="connsiteY10" fmla="*/ 129824 h 151498"/>
                <a:gd name="connsiteX11" fmla="*/ 736600 w 736600"/>
                <a:gd name="connsiteY11" fmla="*/ 126649 h 151498"/>
                <a:gd name="connsiteX0" fmla="*/ 0 w 736600"/>
                <a:gd name="connsiteY0" fmla="*/ 129824 h 151498"/>
                <a:gd name="connsiteX1" fmla="*/ 60325 w 736600"/>
                <a:gd name="connsiteY1" fmla="*/ 95693 h 151498"/>
                <a:gd name="connsiteX2" fmla="*/ 148432 w 736600"/>
                <a:gd name="connsiteY2" fmla="*/ 125856 h 151498"/>
                <a:gd name="connsiteX3" fmla="*/ 209550 w 736600"/>
                <a:gd name="connsiteY3" fmla="*/ 65530 h 151498"/>
                <a:gd name="connsiteX4" fmla="*/ 263525 w 736600"/>
                <a:gd name="connsiteY4" fmla="*/ 2030 h 151498"/>
                <a:gd name="connsiteX5" fmla="*/ 327025 w 736600"/>
                <a:gd name="connsiteY5" fmla="*/ 145699 h 151498"/>
                <a:gd name="connsiteX6" fmla="*/ 374650 w 736600"/>
                <a:gd name="connsiteY6" fmla="*/ 117124 h 151498"/>
                <a:gd name="connsiteX7" fmla="*/ 430212 w 736600"/>
                <a:gd name="connsiteY7" fmla="*/ 59180 h 151498"/>
                <a:gd name="connsiteX8" fmla="*/ 482600 w 736600"/>
                <a:gd name="connsiteY8" fmla="*/ 120299 h 151498"/>
                <a:gd name="connsiteX9" fmla="*/ 612775 w 736600"/>
                <a:gd name="connsiteY9" fmla="*/ 82199 h 151498"/>
                <a:gd name="connsiteX10" fmla="*/ 698500 w 736600"/>
                <a:gd name="connsiteY10" fmla="*/ 129824 h 151498"/>
                <a:gd name="connsiteX11" fmla="*/ 736600 w 736600"/>
                <a:gd name="connsiteY11" fmla="*/ 126649 h 151498"/>
                <a:gd name="connsiteX0" fmla="*/ 0 w 736600"/>
                <a:gd name="connsiteY0" fmla="*/ 154148 h 175822"/>
                <a:gd name="connsiteX1" fmla="*/ 60325 w 736600"/>
                <a:gd name="connsiteY1" fmla="*/ 120017 h 175822"/>
                <a:gd name="connsiteX2" fmla="*/ 148432 w 736600"/>
                <a:gd name="connsiteY2" fmla="*/ 150180 h 175822"/>
                <a:gd name="connsiteX3" fmla="*/ 209550 w 736600"/>
                <a:gd name="connsiteY3" fmla="*/ 11273 h 175822"/>
                <a:gd name="connsiteX4" fmla="*/ 263525 w 736600"/>
                <a:gd name="connsiteY4" fmla="*/ 26354 h 175822"/>
                <a:gd name="connsiteX5" fmla="*/ 327025 w 736600"/>
                <a:gd name="connsiteY5" fmla="*/ 170023 h 175822"/>
                <a:gd name="connsiteX6" fmla="*/ 374650 w 736600"/>
                <a:gd name="connsiteY6" fmla="*/ 141448 h 175822"/>
                <a:gd name="connsiteX7" fmla="*/ 430212 w 736600"/>
                <a:gd name="connsiteY7" fmla="*/ 83504 h 175822"/>
                <a:gd name="connsiteX8" fmla="*/ 482600 w 736600"/>
                <a:gd name="connsiteY8" fmla="*/ 144623 h 175822"/>
                <a:gd name="connsiteX9" fmla="*/ 612775 w 736600"/>
                <a:gd name="connsiteY9" fmla="*/ 106523 h 175822"/>
                <a:gd name="connsiteX10" fmla="*/ 698500 w 736600"/>
                <a:gd name="connsiteY10" fmla="*/ 154148 h 175822"/>
                <a:gd name="connsiteX11" fmla="*/ 736600 w 736600"/>
                <a:gd name="connsiteY11" fmla="*/ 150973 h 175822"/>
                <a:gd name="connsiteX0" fmla="*/ 0 w 736600"/>
                <a:gd name="connsiteY0" fmla="*/ 152061 h 173735"/>
                <a:gd name="connsiteX1" fmla="*/ 60325 w 736600"/>
                <a:gd name="connsiteY1" fmla="*/ 117930 h 173735"/>
                <a:gd name="connsiteX2" fmla="*/ 146050 w 736600"/>
                <a:gd name="connsiteY2" fmla="*/ 119518 h 173735"/>
                <a:gd name="connsiteX3" fmla="*/ 209550 w 736600"/>
                <a:gd name="connsiteY3" fmla="*/ 9186 h 173735"/>
                <a:gd name="connsiteX4" fmla="*/ 263525 w 736600"/>
                <a:gd name="connsiteY4" fmla="*/ 24267 h 173735"/>
                <a:gd name="connsiteX5" fmla="*/ 327025 w 736600"/>
                <a:gd name="connsiteY5" fmla="*/ 167936 h 173735"/>
                <a:gd name="connsiteX6" fmla="*/ 374650 w 736600"/>
                <a:gd name="connsiteY6" fmla="*/ 139361 h 173735"/>
                <a:gd name="connsiteX7" fmla="*/ 430212 w 736600"/>
                <a:gd name="connsiteY7" fmla="*/ 81417 h 173735"/>
                <a:gd name="connsiteX8" fmla="*/ 482600 w 736600"/>
                <a:gd name="connsiteY8" fmla="*/ 142536 h 173735"/>
                <a:gd name="connsiteX9" fmla="*/ 612775 w 736600"/>
                <a:gd name="connsiteY9" fmla="*/ 104436 h 173735"/>
                <a:gd name="connsiteX10" fmla="*/ 698500 w 736600"/>
                <a:gd name="connsiteY10" fmla="*/ 152061 h 173735"/>
                <a:gd name="connsiteX11" fmla="*/ 736600 w 736600"/>
                <a:gd name="connsiteY11" fmla="*/ 148886 h 173735"/>
                <a:gd name="connsiteX0" fmla="*/ 0 w 736600"/>
                <a:gd name="connsiteY0" fmla="*/ 147201 h 167788"/>
                <a:gd name="connsiteX1" fmla="*/ 60325 w 736600"/>
                <a:gd name="connsiteY1" fmla="*/ 113070 h 167788"/>
                <a:gd name="connsiteX2" fmla="*/ 146050 w 736600"/>
                <a:gd name="connsiteY2" fmla="*/ 114658 h 167788"/>
                <a:gd name="connsiteX3" fmla="*/ 209550 w 736600"/>
                <a:gd name="connsiteY3" fmla="*/ 4326 h 167788"/>
                <a:gd name="connsiteX4" fmla="*/ 263525 w 736600"/>
                <a:gd name="connsiteY4" fmla="*/ 36076 h 167788"/>
                <a:gd name="connsiteX5" fmla="*/ 327025 w 736600"/>
                <a:gd name="connsiteY5" fmla="*/ 163076 h 167788"/>
                <a:gd name="connsiteX6" fmla="*/ 374650 w 736600"/>
                <a:gd name="connsiteY6" fmla="*/ 134501 h 167788"/>
                <a:gd name="connsiteX7" fmla="*/ 430212 w 736600"/>
                <a:gd name="connsiteY7" fmla="*/ 76557 h 167788"/>
                <a:gd name="connsiteX8" fmla="*/ 482600 w 736600"/>
                <a:gd name="connsiteY8" fmla="*/ 137676 h 167788"/>
                <a:gd name="connsiteX9" fmla="*/ 612775 w 736600"/>
                <a:gd name="connsiteY9" fmla="*/ 99576 h 167788"/>
                <a:gd name="connsiteX10" fmla="*/ 698500 w 736600"/>
                <a:gd name="connsiteY10" fmla="*/ 147201 h 167788"/>
                <a:gd name="connsiteX11" fmla="*/ 736600 w 736600"/>
                <a:gd name="connsiteY11" fmla="*/ 144026 h 167788"/>
                <a:gd name="connsiteX0" fmla="*/ 0 w 736600"/>
                <a:gd name="connsiteY0" fmla="*/ 146560 h 167147"/>
                <a:gd name="connsiteX1" fmla="*/ 60325 w 736600"/>
                <a:gd name="connsiteY1" fmla="*/ 112429 h 167147"/>
                <a:gd name="connsiteX2" fmla="*/ 141287 w 736600"/>
                <a:gd name="connsiteY2" fmla="*/ 104492 h 167147"/>
                <a:gd name="connsiteX3" fmla="*/ 209550 w 736600"/>
                <a:gd name="connsiteY3" fmla="*/ 3685 h 167147"/>
                <a:gd name="connsiteX4" fmla="*/ 263525 w 736600"/>
                <a:gd name="connsiteY4" fmla="*/ 35435 h 167147"/>
                <a:gd name="connsiteX5" fmla="*/ 327025 w 736600"/>
                <a:gd name="connsiteY5" fmla="*/ 162435 h 167147"/>
                <a:gd name="connsiteX6" fmla="*/ 374650 w 736600"/>
                <a:gd name="connsiteY6" fmla="*/ 133860 h 167147"/>
                <a:gd name="connsiteX7" fmla="*/ 430212 w 736600"/>
                <a:gd name="connsiteY7" fmla="*/ 75916 h 167147"/>
                <a:gd name="connsiteX8" fmla="*/ 482600 w 736600"/>
                <a:gd name="connsiteY8" fmla="*/ 137035 h 167147"/>
                <a:gd name="connsiteX9" fmla="*/ 612775 w 736600"/>
                <a:gd name="connsiteY9" fmla="*/ 98935 h 167147"/>
                <a:gd name="connsiteX10" fmla="*/ 698500 w 736600"/>
                <a:gd name="connsiteY10" fmla="*/ 146560 h 167147"/>
                <a:gd name="connsiteX11" fmla="*/ 736600 w 736600"/>
                <a:gd name="connsiteY11" fmla="*/ 143385 h 167147"/>
                <a:gd name="connsiteX0" fmla="*/ 0 w 736600"/>
                <a:gd name="connsiteY0" fmla="*/ 162022 h 182609"/>
                <a:gd name="connsiteX1" fmla="*/ 60325 w 736600"/>
                <a:gd name="connsiteY1" fmla="*/ 127891 h 182609"/>
                <a:gd name="connsiteX2" fmla="*/ 141287 w 736600"/>
                <a:gd name="connsiteY2" fmla="*/ 119954 h 182609"/>
                <a:gd name="connsiteX3" fmla="*/ 204788 w 736600"/>
                <a:gd name="connsiteY3" fmla="*/ 2478 h 182609"/>
                <a:gd name="connsiteX4" fmla="*/ 263525 w 736600"/>
                <a:gd name="connsiteY4" fmla="*/ 50897 h 182609"/>
                <a:gd name="connsiteX5" fmla="*/ 327025 w 736600"/>
                <a:gd name="connsiteY5" fmla="*/ 177897 h 182609"/>
                <a:gd name="connsiteX6" fmla="*/ 374650 w 736600"/>
                <a:gd name="connsiteY6" fmla="*/ 149322 h 182609"/>
                <a:gd name="connsiteX7" fmla="*/ 430212 w 736600"/>
                <a:gd name="connsiteY7" fmla="*/ 91378 h 182609"/>
                <a:gd name="connsiteX8" fmla="*/ 482600 w 736600"/>
                <a:gd name="connsiteY8" fmla="*/ 152497 h 182609"/>
                <a:gd name="connsiteX9" fmla="*/ 612775 w 736600"/>
                <a:gd name="connsiteY9" fmla="*/ 114397 h 182609"/>
                <a:gd name="connsiteX10" fmla="*/ 698500 w 736600"/>
                <a:gd name="connsiteY10" fmla="*/ 162022 h 182609"/>
                <a:gd name="connsiteX11" fmla="*/ 736600 w 736600"/>
                <a:gd name="connsiteY11" fmla="*/ 158847 h 182609"/>
                <a:gd name="connsiteX0" fmla="*/ 0 w 736600"/>
                <a:gd name="connsiteY0" fmla="*/ 160658 h 180191"/>
                <a:gd name="connsiteX1" fmla="*/ 60325 w 736600"/>
                <a:gd name="connsiteY1" fmla="*/ 126527 h 180191"/>
                <a:gd name="connsiteX2" fmla="*/ 141287 w 736600"/>
                <a:gd name="connsiteY2" fmla="*/ 118590 h 180191"/>
                <a:gd name="connsiteX3" fmla="*/ 204788 w 736600"/>
                <a:gd name="connsiteY3" fmla="*/ 1114 h 180191"/>
                <a:gd name="connsiteX4" fmla="*/ 258763 w 736600"/>
                <a:gd name="connsiteY4" fmla="*/ 66202 h 180191"/>
                <a:gd name="connsiteX5" fmla="*/ 327025 w 736600"/>
                <a:gd name="connsiteY5" fmla="*/ 176533 h 180191"/>
                <a:gd name="connsiteX6" fmla="*/ 374650 w 736600"/>
                <a:gd name="connsiteY6" fmla="*/ 147958 h 180191"/>
                <a:gd name="connsiteX7" fmla="*/ 430212 w 736600"/>
                <a:gd name="connsiteY7" fmla="*/ 90014 h 180191"/>
                <a:gd name="connsiteX8" fmla="*/ 482600 w 736600"/>
                <a:gd name="connsiteY8" fmla="*/ 151133 h 180191"/>
                <a:gd name="connsiteX9" fmla="*/ 612775 w 736600"/>
                <a:gd name="connsiteY9" fmla="*/ 113033 h 180191"/>
                <a:gd name="connsiteX10" fmla="*/ 698500 w 736600"/>
                <a:gd name="connsiteY10" fmla="*/ 160658 h 180191"/>
                <a:gd name="connsiteX11" fmla="*/ 736600 w 736600"/>
                <a:gd name="connsiteY11" fmla="*/ 157483 h 180191"/>
                <a:gd name="connsiteX0" fmla="*/ 0 w 736600"/>
                <a:gd name="connsiteY0" fmla="*/ 160658 h 180191"/>
                <a:gd name="connsiteX1" fmla="*/ 60325 w 736600"/>
                <a:gd name="connsiteY1" fmla="*/ 126527 h 180191"/>
                <a:gd name="connsiteX2" fmla="*/ 141287 w 736600"/>
                <a:gd name="connsiteY2" fmla="*/ 118590 h 180191"/>
                <a:gd name="connsiteX3" fmla="*/ 204788 w 736600"/>
                <a:gd name="connsiteY3" fmla="*/ 1114 h 180191"/>
                <a:gd name="connsiteX4" fmla="*/ 258763 w 736600"/>
                <a:gd name="connsiteY4" fmla="*/ 66202 h 180191"/>
                <a:gd name="connsiteX5" fmla="*/ 310356 w 736600"/>
                <a:gd name="connsiteY5" fmla="*/ 176533 h 180191"/>
                <a:gd name="connsiteX6" fmla="*/ 374650 w 736600"/>
                <a:gd name="connsiteY6" fmla="*/ 147958 h 180191"/>
                <a:gd name="connsiteX7" fmla="*/ 430212 w 736600"/>
                <a:gd name="connsiteY7" fmla="*/ 90014 h 180191"/>
                <a:gd name="connsiteX8" fmla="*/ 482600 w 736600"/>
                <a:gd name="connsiteY8" fmla="*/ 151133 h 180191"/>
                <a:gd name="connsiteX9" fmla="*/ 612775 w 736600"/>
                <a:gd name="connsiteY9" fmla="*/ 113033 h 180191"/>
                <a:gd name="connsiteX10" fmla="*/ 698500 w 736600"/>
                <a:gd name="connsiteY10" fmla="*/ 160658 h 180191"/>
                <a:gd name="connsiteX11" fmla="*/ 736600 w 736600"/>
                <a:gd name="connsiteY11" fmla="*/ 157483 h 180191"/>
                <a:gd name="connsiteX0" fmla="*/ 0 w 736600"/>
                <a:gd name="connsiteY0" fmla="*/ 160699 h 191393"/>
                <a:gd name="connsiteX1" fmla="*/ 60325 w 736600"/>
                <a:gd name="connsiteY1" fmla="*/ 126568 h 191393"/>
                <a:gd name="connsiteX2" fmla="*/ 141287 w 736600"/>
                <a:gd name="connsiteY2" fmla="*/ 118631 h 191393"/>
                <a:gd name="connsiteX3" fmla="*/ 204788 w 736600"/>
                <a:gd name="connsiteY3" fmla="*/ 1155 h 191393"/>
                <a:gd name="connsiteX4" fmla="*/ 258763 w 736600"/>
                <a:gd name="connsiteY4" fmla="*/ 66243 h 191393"/>
                <a:gd name="connsiteX5" fmla="*/ 327025 w 736600"/>
                <a:gd name="connsiteY5" fmla="*/ 188481 h 191393"/>
                <a:gd name="connsiteX6" fmla="*/ 374650 w 736600"/>
                <a:gd name="connsiteY6" fmla="*/ 147999 h 191393"/>
                <a:gd name="connsiteX7" fmla="*/ 430212 w 736600"/>
                <a:gd name="connsiteY7" fmla="*/ 90055 h 191393"/>
                <a:gd name="connsiteX8" fmla="*/ 482600 w 736600"/>
                <a:gd name="connsiteY8" fmla="*/ 151174 h 191393"/>
                <a:gd name="connsiteX9" fmla="*/ 612775 w 736600"/>
                <a:gd name="connsiteY9" fmla="*/ 113074 h 191393"/>
                <a:gd name="connsiteX10" fmla="*/ 698500 w 736600"/>
                <a:gd name="connsiteY10" fmla="*/ 160699 h 191393"/>
                <a:gd name="connsiteX11" fmla="*/ 736600 w 736600"/>
                <a:gd name="connsiteY11" fmla="*/ 157524 h 191393"/>
                <a:gd name="connsiteX0" fmla="*/ 0 w 736600"/>
                <a:gd name="connsiteY0" fmla="*/ 167721 h 198415"/>
                <a:gd name="connsiteX1" fmla="*/ 60325 w 736600"/>
                <a:gd name="connsiteY1" fmla="*/ 133590 h 198415"/>
                <a:gd name="connsiteX2" fmla="*/ 141287 w 736600"/>
                <a:gd name="connsiteY2" fmla="*/ 125653 h 198415"/>
                <a:gd name="connsiteX3" fmla="*/ 188119 w 736600"/>
                <a:gd name="connsiteY3" fmla="*/ 1033 h 198415"/>
                <a:gd name="connsiteX4" fmla="*/ 258763 w 736600"/>
                <a:gd name="connsiteY4" fmla="*/ 73265 h 198415"/>
                <a:gd name="connsiteX5" fmla="*/ 327025 w 736600"/>
                <a:gd name="connsiteY5" fmla="*/ 195503 h 198415"/>
                <a:gd name="connsiteX6" fmla="*/ 374650 w 736600"/>
                <a:gd name="connsiteY6" fmla="*/ 155021 h 198415"/>
                <a:gd name="connsiteX7" fmla="*/ 430212 w 736600"/>
                <a:gd name="connsiteY7" fmla="*/ 97077 h 198415"/>
                <a:gd name="connsiteX8" fmla="*/ 482600 w 736600"/>
                <a:gd name="connsiteY8" fmla="*/ 158196 h 198415"/>
                <a:gd name="connsiteX9" fmla="*/ 612775 w 736600"/>
                <a:gd name="connsiteY9" fmla="*/ 120096 h 198415"/>
                <a:gd name="connsiteX10" fmla="*/ 698500 w 736600"/>
                <a:gd name="connsiteY10" fmla="*/ 167721 h 198415"/>
                <a:gd name="connsiteX11" fmla="*/ 736600 w 736600"/>
                <a:gd name="connsiteY11" fmla="*/ 164546 h 198415"/>
                <a:gd name="connsiteX0" fmla="*/ 0 w 736600"/>
                <a:gd name="connsiteY0" fmla="*/ 167973 h 198667"/>
                <a:gd name="connsiteX1" fmla="*/ 60325 w 736600"/>
                <a:gd name="connsiteY1" fmla="*/ 133842 h 198667"/>
                <a:gd name="connsiteX2" fmla="*/ 136524 w 736600"/>
                <a:gd name="connsiteY2" fmla="*/ 133049 h 198667"/>
                <a:gd name="connsiteX3" fmla="*/ 188119 w 736600"/>
                <a:gd name="connsiteY3" fmla="*/ 1285 h 198667"/>
                <a:gd name="connsiteX4" fmla="*/ 258763 w 736600"/>
                <a:gd name="connsiteY4" fmla="*/ 73517 h 198667"/>
                <a:gd name="connsiteX5" fmla="*/ 327025 w 736600"/>
                <a:gd name="connsiteY5" fmla="*/ 195755 h 198667"/>
                <a:gd name="connsiteX6" fmla="*/ 374650 w 736600"/>
                <a:gd name="connsiteY6" fmla="*/ 155273 h 198667"/>
                <a:gd name="connsiteX7" fmla="*/ 430212 w 736600"/>
                <a:gd name="connsiteY7" fmla="*/ 97329 h 198667"/>
                <a:gd name="connsiteX8" fmla="*/ 482600 w 736600"/>
                <a:gd name="connsiteY8" fmla="*/ 158448 h 198667"/>
                <a:gd name="connsiteX9" fmla="*/ 612775 w 736600"/>
                <a:gd name="connsiteY9" fmla="*/ 120348 h 198667"/>
                <a:gd name="connsiteX10" fmla="*/ 698500 w 736600"/>
                <a:gd name="connsiteY10" fmla="*/ 167973 h 198667"/>
                <a:gd name="connsiteX11" fmla="*/ 736600 w 736600"/>
                <a:gd name="connsiteY11" fmla="*/ 164798 h 198667"/>
                <a:gd name="connsiteX0" fmla="*/ 0 w 736600"/>
                <a:gd name="connsiteY0" fmla="*/ 167718 h 198158"/>
                <a:gd name="connsiteX1" fmla="*/ 60325 w 736600"/>
                <a:gd name="connsiteY1" fmla="*/ 133587 h 198158"/>
                <a:gd name="connsiteX2" fmla="*/ 136524 w 736600"/>
                <a:gd name="connsiteY2" fmla="*/ 132794 h 198158"/>
                <a:gd name="connsiteX3" fmla="*/ 188119 w 736600"/>
                <a:gd name="connsiteY3" fmla="*/ 1030 h 198158"/>
                <a:gd name="connsiteX4" fmla="*/ 258763 w 736600"/>
                <a:gd name="connsiteY4" fmla="*/ 78024 h 198158"/>
                <a:gd name="connsiteX5" fmla="*/ 327025 w 736600"/>
                <a:gd name="connsiteY5" fmla="*/ 195500 h 198158"/>
                <a:gd name="connsiteX6" fmla="*/ 374650 w 736600"/>
                <a:gd name="connsiteY6" fmla="*/ 155018 h 198158"/>
                <a:gd name="connsiteX7" fmla="*/ 430212 w 736600"/>
                <a:gd name="connsiteY7" fmla="*/ 97074 h 198158"/>
                <a:gd name="connsiteX8" fmla="*/ 482600 w 736600"/>
                <a:gd name="connsiteY8" fmla="*/ 158193 h 198158"/>
                <a:gd name="connsiteX9" fmla="*/ 612775 w 736600"/>
                <a:gd name="connsiteY9" fmla="*/ 120093 h 198158"/>
                <a:gd name="connsiteX10" fmla="*/ 698500 w 736600"/>
                <a:gd name="connsiteY10" fmla="*/ 167718 h 198158"/>
                <a:gd name="connsiteX11" fmla="*/ 736600 w 736600"/>
                <a:gd name="connsiteY11" fmla="*/ 164543 h 198158"/>
                <a:gd name="connsiteX0" fmla="*/ 0 w 736600"/>
                <a:gd name="connsiteY0" fmla="*/ 167897 h 198337"/>
                <a:gd name="connsiteX1" fmla="*/ 60325 w 736600"/>
                <a:gd name="connsiteY1" fmla="*/ 133766 h 198337"/>
                <a:gd name="connsiteX2" fmla="*/ 136524 w 736600"/>
                <a:gd name="connsiteY2" fmla="*/ 132973 h 198337"/>
                <a:gd name="connsiteX3" fmla="*/ 188119 w 736600"/>
                <a:gd name="connsiteY3" fmla="*/ 1209 h 198337"/>
                <a:gd name="connsiteX4" fmla="*/ 258763 w 736600"/>
                <a:gd name="connsiteY4" fmla="*/ 78203 h 198337"/>
                <a:gd name="connsiteX5" fmla="*/ 327025 w 736600"/>
                <a:gd name="connsiteY5" fmla="*/ 195679 h 198337"/>
                <a:gd name="connsiteX6" fmla="*/ 374650 w 736600"/>
                <a:gd name="connsiteY6" fmla="*/ 155197 h 198337"/>
                <a:gd name="connsiteX7" fmla="*/ 430212 w 736600"/>
                <a:gd name="connsiteY7" fmla="*/ 97253 h 198337"/>
                <a:gd name="connsiteX8" fmla="*/ 482600 w 736600"/>
                <a:gd name="connsiteY8" fmla="*/ 158372 h 198337"/>
                <a:gd name="connsiteX9" fmla="*/ 612775 w 736600"/>
                <a:gd name="connsiteY9" fmla="*/ 120272 h 198337"/>
                <a:gd name="connsiteX10" fmla="*/ 698500 w 736600"/>
                <a:gd name="connsiteY10" fmla="*/ 167897 h 198337"/>
                <a:gd name="connsiteX11" fmla="*/ 736600 w 736600"/>
                <a:gd name="connsiteY11" fmla="*/ 164722 h 198337"/>
                <a:gd name="connsiteX0" fmla="*/ 0 w 736600"/>
                <a:gd name="connsiteY0" fmla="*/ 167329 h 197162"/>
                <a:gd name="connsiteX1" fmla="*/ 60325 w 736600"/>
                <a:gd name="connsiteY1" fmla="*/ 133198 h 197162"/>
                <a:gd name="connsiteX2" fmla="*/ 136524 w 736600"/>
                <a:gd name="connsiteY2" fmla="*/ 132405 h 197162"/>
                <a:gd name="connsiteX3" fmla="*/ 188119 w 736600"/>
                <a:gd name="connsiteY3" fmla="*/ 641 h 197162"/>
                <a:gd name="connsiteX4" fmla="*/ 258763 w 736600"/>
                <a:gd name="connsiteY4" fmla="*/ 89542 h 197162"/>
                <a:gd name="connsiteX5" fmla="*/ 327025 w 736600"/>
                <a:gd name="connsiteY5" fmla="*/ 195111 h 197162"/>
                <a:gd name="connsiteX6" fmla="*/ 374650 w 736600"/>
                <a:gd name="connsiteY6" fmla="*/ 154629 h 197162"/>
                <a:gd name="connsiteX7" fmla="*/ 430212 w 736600"/>
                <a:gd name="connsiteY7" fmla="*/ 96685 h 197162"/>
                <a:gd name="connsiteX8" fmla="*/ 482600 w 736600"/>
                <a:gd name="connsiteY8" fmla="*/ 157804 h 197162"/>
                <a:gd name="connsiteX9" fmla="*/ 612775 w 736600"/>
                <a:gd name="connsiteY9" fmla="*/ 119704 h 197162"/>
                <a:gd name="connsiteX10" fmla="*/ 698500 w 736600"/>
                <a:gd name="connsiteY10" fmla="*/ 167329 h 197162"/>
                <a:gd name="connsiteX11" fmla="*/ 736600 w 736600"/>
                <a:gd name="connsiteY11" fmla="*/ 164154 h 197162"/>
                <a:gd name="connsiteX0" fmla="*/ 0 w 736600"/>
                <a:gd name="connsiteY0" fmla="*/ 166726 h 196559"/>
                <a:gd name="connsiteX1" fmla="*/ 60325 w 736600"/>
                <a:gd name="connsiteY1" fmla="*/ 132595 h 196559"/>
                <a:gd name="connsiteX2" fmla="*/ 136524 w 736600"/>
                <a:gd name="connsiteY2" fmla="*/ 131802 h 196559"/>
                <a:gd name="connsiteX3" fmla="*/ 188119 w 736600"/>
                <a:gd name="connsiteY3" fmla="*/ 38 h 196559"/>
                <a:gd name="connsiteX4" fmla="*/ 258763 w 736600"/>
                <a:gd name="connsiteY4" fmla="*/ 88939 h 196559"/>
                <a:gd name="connsiteX5" fmla="*/ 327025 w 736600"/>
                <a:gd name="connsiteY5" fmla="*/ 194508 h 196559"/>
                <a:gd name="connsiteX6" fmla="*/ 374650 w 736600"/>
                <a:gd name="connsiteY6" fmla="*/ 154026 h 196559"/>
                <a:gd name="connsiteX7" fmla="*/ 430212 w 736600"/>
                <a:gd name="connsiteY7" fmla="*/ 96082 h 196559"/>
                <a:gd name="connsiteX8" fmla="*/ 482600 w 736600"/>
                <a:gd name="connsiteY8" fmla="*/ 157201 h 196559"/>
                <a:gd name="connsiteX9" fmla="*/ 612775 w 736600"/>
                <a:gd name="connsiteY9" fmla="*/ 119101 h 196559"/>
                <a:gd name="connsiteX10" fmla="*/ 698500 w 736600"/>
                <a:gd name="connsiteY10" fmla="*/ 166726 h 196559"/>
                <a:gd name="connsiteX11" fmla="*/ 736600 w 736600"/>
                <a:gd name="connsiteY11" fmla="*/ 163551 h 196559"/>
                <a:gd name="connsiteX0" fmla="*/ 0 w 736600"/>
                <a:gd name="connsiteY0" fmla="*/ 166688 h 196521"/>
                <a:gd name="connsiteX1" fmla="*/ 60325 w 736600"/>
                <a:gd name="connsiteY1" fmla="*/ 132557 h 196521"/>
                <a:gd name="connsiteX2" fmla="*/ 136524 w 736600"/>
                <a:gd name="connsiteY2" fmla="*/ 131764 h 196521"/>
                <a:gd name="connsiteX3" fmla="*/ 188119 w 736600"/>
                <a:gd name="connsiteY3" fmla="*/ 0 h 196521"/>
                <a:gd name="connsiteX4" fmla="*/ 258763 w 736600"/>
                <a:gd name="connsiteY4" fmla="*/ 88901 h 196521"/>
                <a:gd name="connsiteX5" fmla="*/ 327025 w 736600"/>
                <a:gd name="connsiteY5" fmla="*/ 194470 h 196521"/>
                <a:gd name="connsiteX6" fmla="*/ 374650 w 736600"/>
                <a:gd name="connsiteY6" fmla="*/ 153988 h 196521"/>
                <a:gd name="connsiteX7" fmla="*/ 430212 w 736600"/>
                <a:gd name="connsiteY7" fmla="*/ 96044 h 196521"/>
                <a:gd name="connsiteX8" fmla="*/ 482600 w 736600"/>
                <a:gd name="connsiteY8" fmla="*/ 157163 h 196521"/>
                <a:gd name="connsiteX9" fmla="*/ 612775 w 736600"/>
                <a:gd name="connsiteY9" fmla="*/ 119063 h 196521"/>
                <a:gd name="connsiteX10" fmla="*/ 698500 w 736600"/>
                <a:gd name="connsiteY10" fmla="*/ 166688 h 196521"/>
                <a:gd name="connsiteX11" fmla="*/ 736600 w 736600"/>
                <a:gd name="connsiteY11" fmla="*/ 163513 h 196521"/>
                <a:gd name="connsiteX0" fmla="*/ 0 w 736600"/>
                <a:gd name="connsiteY0" fmla="*/ 166688 h 196521"/>
                <a:gd name="connsiteX1" fmla="*/ 60325 w 736600"/>
                <a:gd name="connsiteY1" fmla="*/ 132557 h 196521"/>
                <a:gd name="connsiteX2" fmla="*/ 136524 w 736600"/>
                <a:gd name="connsiteY2" fmla="*/ 131764 h 196521"/>
                <a:gd name="connsiteX3" fmla="*/ 188119 w 736600"/>
                <a:gd name="connsiteY3" fmla="*/ 0 h 196521"/>
                <a:gd name="connsiteX4" fmla="*/ 258763 w 736600"/>
                <a:gd name="connsiteY4" fmla="*/ 88901 h 196521"/>
                <a:gd name="connsiteX5" fmla="*/ 327025 w 736600"/>
                <a:gd name="connsiteY5" fmla="*/ 194470 h 196521"/>
                <a:gd name="connsiteX6" fmla="*/ 390525 w 736600"/>
                <a:gd name="connsiteY6" fmla="*/ 153988 h 196521"/>
                <a:gd name="connsiteX7" fmla="*/ 430212 w 736600"/>
                <a:gd name="connsiteY7" fmla="*/ 96044 h 196521"/>
                <a:gd name="connsiteX8" fmla="*/ 482600 w 736600"/>
                <a:gd name="connsiteY8" fmla="*/ 157163 h 196521"/>
                <a:gd name="connsiteX9" fmla="*/ 612775 w 736600"/>
                <a:gd name="connsiteY9" fmla="*/ 119063 h 196521"/>
                <a:gd name="connsiteX10" fmla="*/ 698500 w 736600"/>
                <a:gd name="connsiteY10" fmla="*/ 166688 h 196521"/>
                <a:gd name="connsiteX11" fmla="*/ 736600 w 736600"/>
                <a:gd name="connsiteY11" fmla="*/ 163513 h 196521"/>
                <a:gd name="connsiteX0" fmla="*/ 0 w 736600"/>
                <a:gd name="connsiteY0" fmla="*/ 166688 h 190454"/>
                <a:gd name="connsiteX1" fmla="*/ 60325 w 736600"/>
                <a:gd name="connsiteY1" fmla="*/ 132557 h 190454"/>
                <a:gd name="connsiteX2" fmla="*/ 136524 w 736600"/>
                <a:gd name="connsiteY2" fmla="*/ 131764 h 190454"/>
                <a:gd name="connsiteX3" fmla="*/ 188119 w 736600"/>
                <a:gd name="connsiteY3" fmla="*/ 0 h 190454"/>
                <a:gd name="connsiteX4" fmla="*/ 258763 w 736600"/>
                <a:gd name="connsiteY4" fmla="*/ 88901 h 190454"/>
                <a:gd name="connsiteX5" fmla="*/ 346075 w 736600"/>
                <a:gd name="connsiteY5" fmla="*/ 188120 h 190454"/>
                <a:gd name="connsiteX6" fmla="*/ 390525 w 736600"/>
                <a:gd name="connsiteY6" fmla="*/ 153988 h 190454"/>
                <a:gd name="connsiteX7" fmla="*/ 430212 w 736600"/>
                <a:gd name="connsiteY7" fmla="*/ 96044 h 190454"/>
                <a:gd name="connsiteX8" fmla="*/ 482600 w 736600"/>
                <a:gd name="connsiteY8" fmla="*/ 157163 h 190454"/>
                <a:gd name="connsiteX9" fmla="*/ 612775 w 736600"/>
                <a:gd name="connsiteY9" fmla="*/ 119063 h 190454"/>
                <a:gd name="connsiteX10" fmla="*/ 698500 w 736600"/>
                <a:gd name="connsiteY10" fmla="*/ 166688 h 190454"/>
                <a:gd name="connsiteX11" fmla="*/ 736600 w 736600"/>
                <a:gd name="connsiteY11" fmla="*/ 163513 h 190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6600" h="190454">
                  <a:moveTo>
                    <a:pt x="0" y="166688"/>
                  </a:moveTo>
                  <a:cubicBezTo>
                    <a:pt x="27516" y="148961"/>
                    <a:pt x="37571" y="138378"/>
                    <a:pt x="60325" y="132557"/>
                  </a:cubicBezTo>
                  <a:cubicBezTo>
                    <a:pt x="83079" y="126736"/>
                    <a:pt x="115225" y="153857"/>
                    <a:pt x="136524" y="131764"/>
                  </a:cubicBezTo>
                  <a:cubicBezTo>
                    <a:pt x="157823" y="109671"/>
                    <a:pt x="162984" y="0"/>
                    <a:pt x="188119" y="0"/>
                  </a:cubicBezTo>
                  <a:cubicBezTo>
                    <a:pt x="213254" y="0"/>
                    <a:pt x="232437" y="57548"/>
                    <a:pt x="258763" y="88901"/>
                  </a:cubicBezTo>
                  <a:cubicBezTo>
                    <a:pt x="285089" y="120254"/>
                    <a:pt x="324115" y="177272"/>
                    <a:pt x="346075" y="188120"/>
                  </a:cubicBezTo>
                  <a:cubicBezTo>
                    <a:pt x="368035" y="198968"/>
                    <a:pt x="376502" y="169334"/>
                    <a:pt x="390525" y="153988"/>
                  </a:cubicBezTo>
                  <a:cubicBezTo>
                    <a:pt x="404548" y="138642"/>
                    <a:pt x="414866" y="95515"/>
                    <a:pt x="430212" y="96044"/>
                  </a:cubicBezTo>
                  <a:cubicBezTo>
                    <a:pt x="445558" y="96573"/>
                    <a:pt x="452173" y="153327"/>
                    <a:pt x="482600" y="157163"/>
                  </a:cubicBezTo>
                  <a:cubicBezTo>
                    <a:pt x="513027" y="161000"/>
                    <a:pt x="576792" y="117475"/>
                    <a:pt x="612775" y="119063"/>
                  </a:cubicBezTo>
                  <a:cubicBezTo>
                    <a:pt x="648758" y="120650"/>
                    <a:pt x="677863" y="159280"/>
                    <a:pt x="698500" y="166688"/>
                  </a:cubicBezTo>
                  <a:cubicBezTo>
                    <a:pt x="719137" y="174096"/>
                    <a:pt x="727868" y="168804"/>
                    <a:pt x="736600" y="163513"/>
                  </a:cubicBezTo>
                </a:path>
              </a:pathLst>
            </a:custGeom>
            <a:noFill/>
            <a:ln w="25400">
              <a:solidFill>
                <a:srgbClr val="81B5D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31826AD8-9F68-49FA-A562-90CF33BCCCEE}"/>
                </a:ext>
              </a:extLst>
            </p:cNvPr>
            <p:cNvSpPr/>
            <p:nvPr/>
          </p:nvSpPr>
          <p:spPr>
            <a:xfrm>
              <a:off x="5629477" y="3535291"/>
              <a:ext cx="773259" cy="73503"/>
            </a:xfrm>
            <a:custGeom>
              <a:avLst/>
              <a:gdLst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209550 w 736600"/>
                <a:gd name="connsiteY3" fmla="*/ 359843 h 413623"/>
                <a:gd name="connsiteX4" fmla="*/ 263525 w 736600"/>
                <a:gd name="connsiteY4" fmla="*/ 353493 h 413623"/>
                <a:gd name="connsiteX5" fmla="*/ 327025 w 736600"/>
                <a:gd name="connsiteY5" fmla="*/ 404293 h 413623"/>
                <a:gd name="connsiteX6" fmla="*/ 374650 w 736600"/>
                <a:gd name="connsiteY6" fmla="*/ 375718 h 413623"/>
                <a:gd name="connsiteX7" fmla="*/ 425450 w 736600"/>
                <a:gd name="connsiteY7" fmla="*/ 48693 h 413623"/>
                <a:gd name="connsiteX8" fmla="*/ 428625 w 736600"/>
                <a:gd name="connsiteY8" fmla="*/ 35993 h 413623"/>
                <a:gd name="connsiteX9" fmla="*/ 482600 w 736600"/>
                <a:gd name="connsiteY9" fmla="*/ 378893 h 413623"/>
                <a:gd name="connsiteX10" fmla="*/ 612775 w 736600"/>
                <a:gd name="connsiteY10" fmla="*/ 340793 h 413623"/>
                <a:gd name="connsiteX11" fmla="*/ 698500 w 736600"/>
                <a:gd name="connsiteY11" fmla="*/ 388418 h 413623"/>
                <a:gd name="connsiteX12" fmla="*/ 736600 w 736600"/>
                <a:gd name="connsiteY12" fmla="*/ 385243 h 413623"/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184150 w 736600"/>
                <a:gd name="connsiteY3" fmla="*/ 379625 h 413623"/>
                <a:gd name="connsiteX4" fmla="*/ 209550 w 736600"/>
                <a:gd name="connsiteY4" fmla="*/ 359843 h 413623"/>
                <a:gd name="connsiteX5" fmla="*/ 263525 w 736600"/>
                <a:gd name="connsiteY5" fmla="*/ 353493 h 413623"/>
                <a:gd name="connsiteX6" fmla="*/ 327025 w 736600"/>
                <a:gd name="connsiteY6" fmla="*/ 404293 h 413623"/>
                <a:gd name="connsiteX7" fmla="*/ 374650 w 736600"/>
                <a:gd name="connsiteY7" fmla="*/ 375718 h 413623"/>
                <a:gd name="connsiteX8" fmla="*/ 425450 w 736600"/>
                <a:gd name="connsiteY8" fmla="*/ 48693 h 413623"/>
                <a:gd name="connsiteX9" fmla="*/ 428625 w 736600"/>
                <a:gd name="connsiteY9" fmla="*/ 35993 h 413623"/>
                <a:gd name="connsiteX10" fmla="*/ 482600 w 736600"/>
                <a:gd name="connsiteY10" fmla="*/ 378893 h 413623"/>
                <a:gd name="connsiteX11" fmla="*/ 612775 w 736600"/>
                <a:gd name="connsiteY11" fmla="*/ 340793 h 413623"/>
                <a:gd name="connsiteX12" fmla="*/ 698500 w 736600"/>
                <a:gd name="connsiteY12" fmla="*/ 388418 h 413623"/>
                <a:gd name="connsiteX13" fmla="*/ 736600 w 736600"/>
                <a:gd name="connsiteY13" fmla="*/ 385243 h 413623"/>
                <a:gd name="connsiteX0" fmla="*/ 0 w 736600"/>
                <a:gd name="connsiteY0" fmla="*/ 388418 h 421072"/>
                <a:gd name="connsiteX1" fmla="*/ 79375 w 736600"/>
                <a:gd name="connsiteY1" fmla="*/ 356668 h 421072"/>
                <a:gd name="connsiteX2" fmla="*/ 146050 w 736600"/>
                <a:gd name="connsiteY2" fmla="*/ 410643 h 421072"/>
                <a:gd name="connsiteX3" fmla="*/ 193675 w 736600"/>
                <a:gd name="connsiteY3" fmla="*/ 112925 h 421072"/>
                <a:gd name="connsiteX4" fmla="*/ 209550 w 736600"/>
                <a:gd name="connsiteY4" fmla="*/ 359843 h 421072"/>
                <a:gd name="connsiteX5" fmla="*/ 263525 w 736600"/>
                <a:gd name="connsiteY5" fmla="*/ 353493 h 421072"/>
                <a:gd name="connsiteX6" fmla="*/ 327025 w 736600"/>
                <a:gd name="connsiteY6" fmla="*/ 404293 h 421072"/>
                <a:gd name="connsiteX7" fmla="*/ 374650 w 736600"/>
                <a:gd name="connsiteY7" fmla="*/ 375718 h 421072"/>
                <a:gd name="connsiteX8" fmla="*/ 425450 w 736600"/>
                <a:gd name="connsiteY8" fmla="*/ 48693 h 421072"/>
                <a:gd name="connsiteX9" fmla="*/ 428625 w 736600"/>
                <a:gd name="connsiteY9" fmla="*/ 35993 h 421072"/>
                <a:gd name="connsiteX10" fmla="*/ 482600 w 736600"/>
                <a:gd name="connsiteY10" fmla="*/ 378893 h 421072"/>
                <a:gd name="connsiteX11" fmla="*/ 612775 w 736600"/>
                <a:gd name="connsiteY11" fmla="*/ 340793 h 421072"/>
                <a:gd name="connsiteX12" fmla="*/ 698500 w 736600"/>
                <a:gd name="connsiteY12" fmla="*/ 388418 h 421072"/>
                <a:gd name="connsiteX13" fmla="*/ 736600 w 736600"/>
                <a:gd name="connsiteY13" fmla="*/ 385243 h 421072"/>
                <a:gd name="connsiteX0" fmla="*/ 0 w 736600"/>
                <a:gd name="connsiteY0" fmla="*/ 388418 h 421072"/>
                <a:gd name="connsiteX1" fmla="*/ 79375 w 736600"/>
                <a:gd name="connsiteY1" fmla="*/ 356668 h 421072"/>
                <a:gd name="connsiteX2" fmla="*/ 146050 w 736600"/>
                <a:gd name="connsiteY2" fmla="*/ 410643 h 421072"/>
                <a:gd name="connsiteX3" fmla="*/ 193675 w 736600"/>
                <a:gd name="connsiteY3" fmla="*/ 112925 h 421072"/>
                <a:gd name="connsiteX4" fmla="*/ 196850 w 736600"/>
                <a:gd name="connsiteY4" fmla="*/ 112924 h 421072"/>
                <a:gd name="connsiteX5" fmla="*/ 209550 w 736600"/>
                <a:gd name="connsiteY5" fmla="*/ 359843 h 421072"/>
                <a:gd name="connsiteX6" fmla="*/ 263525 w 736600"/>
                <a:gd name="connsiteY6" fmla="*/ 353493 h 421072"/>
                <a:gd name="connsiteX7" fmla="*/ 327025 w 736600"/>
                <a:gd name="connsiteY7" fmla="*/ 404293 h 421072"/>
                <a:gd name="connsiteX8" fmla="*/ 374650 w 736600"/>
                <a:gd name="connsiteY8" fmla="*/ 375718 h 421072"/>
                <a:gd name="connsiteX9" fmla="*/ 425450 w 736600"/>
                <a:gd name="connsiteY9" fmla="*/ 48693 h 421072"/>
                <a:gd name="connsiteX10" fmla="*/ 428625 w 736600"/>
                <a:gd name="connsiteY10" fmla="*/ 35993 h 421072"/>
                <a:gd name="connsiteX11" fmla="*/ 482600 w 736600"/>
                <a:gd name="connsiteY11" fmla="*/ 378893 h 421072"/>
                <a:gd name="connsiteX12" fmla="*/ 612775 w 736600"/>
                <a:gd name="connsiteY12" fmla="*/ 340793 h 421072"/>
                <a:gd name="connsiteX13" fmla="*/ 698500 w 736600"/>
                <a:gd name="connsiteY13" fmla="*/ 388418 h 421072"/>
                <a:gd name="connsiteX14" fmla="*/ 736600 w 736600"/>
                <a:gd name="connsiteY14" fmla="*/ 385243 h 421072"/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9225 w 736600"/>
                <a:gd name="connsiteY2" fmla="*/ 340793 h 413623"/>
                <a:gd name="connsiteX3" fmla="*/ 193675 w 736600"/>
                <a:gd name="connsiteY3" fmla="*/ 112925 h 413623"/>
                <a:gd name="connsiteX4" fmla="*/ 196850 w 736600"/>
                <a:gd name="connsiteY4" fmla="*/ 112924 h 413623"/>
                <a:gd name="connsiteX5" fmla="*/ 209550 w 736600"/>
                <a:gd name="connsiteY5" fmla="*/ 359843 h 413623"/>
                <a:gd name="connsiteX6" fmla="*/ 263525 w 736600"/>
                <a:gd name="connsiteY6" fmla="*/ 353493 h 413623"/>
                <a:gd name="connsiteX7" fmla="*/ 327025 w 736600"/>
                <a:gd name="connsiteY7" fmla="*/ 404293 h 413623"/>
                <a:gd name="connsiteX8" fmla="*/ 374650 w 736600"/>
                <a:gd name="connsiteY8" fmla="*/ 375718 h 413623"/>
                <a:gd name="connsiteX9" fmla="*/ 425450 w 736600"/>
                <a:gd name="connsiteY9" fmla="*/ 48693 h 413623"/>
                <a:gd name="connsiteX10" fmla="*/ 428625 w 736600"/>
                <a:gd name="connsiteY10" fmla="*/ 35993 h 413623"/>
                <a:gd name="connsiteX11" fmla="*/ 482600 w 736600"/>
                <a:gd name="connsiteY11" fmla="*/ 378893 h 413623"/>
                <a:gd name="connsiteX12" fmla="*/ 612775 w 736600"/>
                <a:gd name="connsiteY12" fmla="*/ 340793 h 413623"/>
                <a:gd name="connsiteX13" fmla="*/ 698500 w 736600"/>
                <a:gd name="connsiteY13" fmla="*/ 388418 h 413623"/>
                <a:gd name="connsiteX14" fmla="*/ 736600 w 736600"/>
                <a:gd name="connsiteY14" fmla="*/ 385243 h 413623"/>
                <a:gd name="connsiteX0" fmla="*/ 0 w 736600"/>
                <a:gd name="connsiteY0" fmla="*/ 339726 h 364931"/>
                <a:gd name="connsiteX1" fmla="*/ 79375 w 736600"/>
                <a:gd name="connsiteY1" fmla="*/ 307976 h 364931"/>
                <a:gd name="connsiteX2" fmla="*/ 149225 w 736600"/>
                <a:gd name="connsiteY2" fmla="*/ 292101 h 364931"/>
                <a:gd name="connsiteX3" fmla="*/ 193675 w 736600"/>
                <a:gd name="connsiteY3" fmla="*/ 64233 h 364931"/>
                <a:gd name="connsiteX4" fmla="*/ 196850 w 736600"/>
                <a:gd name="connsiteY4" fmla="*/ 64232 h 364931"/>
                <a:gd name="connsiteX5" fmla="*/ 209550 w 736600"/>
                <a:gd name="connsiteY5" fmla="*/ 311151 h 364931"/>
                <a:gd name="connsiteX6" fmla="*/ 263525 w 736600"/>
                <a:gd name="connsiteY6" fmla="*/ 304801 h 364931"/>
                <a:gd name="connsiteX7" fmla="*/ 327025 w 736600"/>
                <a:gd name="connsiteY7" fmla="*/ 355601 h 364931"/>
                <a:gd name="connsiteX8" fmla="*/ 374650 w 736600"/>
                <a:gd name="connsiteY8" fmla="*/ 327026 h 364931"/>
                <a:gd name="connsiteX9" fmla="*/ 425450 w 736600"/>
                <a:gd name="connsiteY9" fmla="*/ 1 h 364931"/>
                <a:gd name="connsiteX10" fmla="*/ 482600 w 736600"/>
                <a:gd name="connsiteY10" fmla="*/ 330201 h 364931"/>
                <a:gd name="connsiteX11" fmla="*/ 612775 w 736600"/>
                <a:gd name="connsiteY11" fmla="*/ 292101 h 364931"/>
                <a:gd name="connsiteX12" fmla="*/ 698500 w 736600"/>
                <a:gd name="connsiteY12" fmla="*/ 339726 h 364931"/>
                <a:gd name="connsiteX13" fmla="*/ 736600 w 736600"/>
                <a:gd name="connsiteY13" fmla="*/ 336551 h 364931"/>
                <a:gd name="connsiteX0" fmla="*/ 0 w 736600"/>
                <a:gd name="connsiteY0" fmla="*/ 309608 h 325819"/>
                <a:gd name="connsiteX1" fmla="*/ 79375 w 736600"/>
                <a:gd name="connsiteY1" fmla="*/ 277858 h 325819"/>
                <a:gd name="connsiteX2" fmla="*/ 149225 w 736600"/>
                <a:gd name="connsiteY2" fmla="*/ 261983 h 325819"/>
                <a:gd name="connsiteX3" fmla="*/ 193675 w 736600"/>
                <a:gd name="connsiteY3" fmla="*/ 34115 h 325819"/>
                <a:gd name="connsiteX4" fmla="*/ 196850 w 736600"/>
                <a:gd name="connsiteY4" fmla="*/ 34114 h 325819"/>
                <a:gd name="connsiteX5" fmla="*/ 209550 w 736600"/>
                <a:gd name="connsiteY5" fmla="*/ 281033 h 325819"/>
                <a:gd name="connsiteX6" fmla="*/ 263525 w 736600"/>
                <a:gd name="connsiteY6" fmla="*/ 274683 h 325819"/>
                <a:gd name="connsiteX7" fmla="*/ 327025 w 736600"/>
                <a:gd name="connsiteY7" fmla="*/ 325483 h 325819"/>
                <a:gd name="connsiteX8" fmla="*/ 374650 w 736600"/>
                <a:gd name="connsiteY8" fmla="*/ 296908 h 325819"/>
                <a:gd name="connsiteX9" fmla="*/ 482600 w 736600"/>
                <a:gd name="connsiteY9" fmla="*/ 300083 h 325819"/>
                <a:gd name="connsiteX10" fmla="*/ 612775 w 736600"/>
                <a:gd name="connsiteY10" fmla="*/ 261983 h 325819"/>
                <a:gd name="connsiteX11" fmla="*/ 698500 w 736600"/>
                <a:gd name="connsiteY11" fmla="*/ 309608 h 325819"/>
                <a:gd name="connsiteX12" fmla="*/ 736600 w 736600"/>
                <a:gd name="connsiteY12" fmla="*/ 306433 h 325819"/>
                <a:gd name="connsiteX0" fmla="*/ 0 w 736600"/>
                <a:gd name="connsiteY0" fmla="*/ 309608 h 325523"/>
                <a:gd name="connsiteX1" fmla="*/ 79375 w 736600"/>
                <a:gd name="connsiteY1" fmla="*/ 277858 h 325523"/>
                <a:gd name="connsiteX2" fmla="*/ 149225 w 736600"/>
                <a:gd name="connsiteY2" fmla="*/ 261983 h 325523"/>
                <a:gd name="connsiteX3" fmla="*/ 193675 w 736600"/>
                <a:gd name="connsiteY3" fmla="*/ 34115 h 325523"/>
                <a:gd name="connsiteX4" fmla="*/ 196850 w 736600"/>
                <a:gd name="connsiteY4" fmla="*/ 34114 h 325523"/>
                <a:gd name="connsiteX5" fmla="*/ 209550 w 736600"/>
                <a:gd name="connsiteY5" fmla="*/ 281033 h 325523"/>
                <a:gd name="connsiteX6" fmla="*/ 263525 w 736600"/>
                <a:gd name="connsiteY6" fmla="*/ 274683 h 325523"/>
                <a:gd name="connsiteX7" fmla="*/ 327025 w 736600"/>
                <a:gd name="connsiteY7" fmla="*/ 325483 h 325523"/>
                <a:gd name="connsiteX8" fmla="*/ 396875 w 736600"/>
                <a:gd name="connsiteY8" fmla="*/ 265158 h 325523"/>
                <a:gd name="connsiteX9" fmla="*/ 482600 w 736600"/>
                <a:gd name="connsiteY9" fmla="*/ 300083 h 325523"/>
                <a:gd name="connsiteX10" fmla="*/ 612775 w 736600"/>
                <a:gd name="connsiteY10" fmla="*/ 261983 h 325523"/>
                <a:gd name="connsiteX11" fmla="*/ 698500 w 736600"/>
                <a:gd name="connsiteY11" fmla="*/ 309608 h 325523"/>
                <a:gd name="connsiteX12" fmla="*/ 736600 w 736600"/>
                <a:gd name="connsiteY12" fmla="*/ 306433 h 325523"/>
                <a:gd name="connsiteX0" fmla="*/ 0 w 736600"/>
                <a:gd name="connsiteY0" fmla="*/ 309608 h 313264"/>
                <a:gd name="connsiteX1" fmla="*/ 79375 w 736600"/>
                <a:gd name="connsiteY1" fmla="*/ 277858 h 313264"/>
                <a:gd name="connsiteX2" fmla="*/ 149225 w 736600"/>
                <a:gd name="connsiteY2" fmla="*/ 261983 h 313264"/>
                <a:gd name="connsiteX3" fmla="*/ 193675 w 736600"/>
                <a:gd name="connsiteY3" fmla="*/ 34115 h 313264"/>
                <a:gd name="connsiteX4" fmla="*/ 196850 w 736600"/>
                <a:gd name="connsiteY4" fmla="*/ 34114 h 313264"/>
                <a:gd name="connsiteX5" fmla="*/ 209550 w 736600"/>
                <a:gd name="connsiteY5" fmla="*/ 281033 h 313264"/>
                <a:gd name="connsiteX6" fmla="*/ 263525 w 736600"/>
                <a:gd name="connsiteY6" fmla="*/ 274683 h 313264"/>
                <a:gd name="connsiteX7" fmla="*/ 327025 w 736600"/>
                <a:gd name="connsiteY7" fmla="*/ 306433 h 313264"/>
                <a:gd name="connsiteX8" fmla="*/ 396875 w 736600"/>
                <a:gd name="connsiteY8" fmla="*/ 265158 h 313264"/>
                <a:gd name="connsiteX9" fmla="*/ 482600 w 736600"/>
                <a:gd name="connsiteY9" fmla="*/ 300083 h 313264"/>
                <a:gd name="connsiteX10" fmla="*/ 612775 w 736600"/>
                <a:gd name="connsiteY10" fmla="*/ 261983 h 313264"/>
                <a:gd name="connsiteX11" fmla="*/ 698500 w 736600"/>
                <a:gd name="connsiteY11" fmla="*/ 309608 h 313264"/>
                <a:gd name="connsiteX12" fmla="*/ 736600 w 736600"/>
                <a:gd name="connsiteY12" fmla="*/ 306433 h 313264"/>
                <a:gd name="connsiteX0" fmla="*/ 0 w 736600"/>
                <a:gd name="connsiteY0" fmla="*/ 309608 h 313264"/>
                <a:gd name="connsiteX1" fmla="*/ 79375 w 736600"/>
                <a:gd name="connsiteY1" fmla="*/ 277858 h 313264"/>
                <a:gd name="connsiteX2" fmla="*/ 149225 w 736600"/>
                <a:gd name="connsiteY2" fmla="*/ 261983 h 313264"/>
                <a:gd name="connsiteX3" fmla="*/ 193675 w 736600"/>
                <a:gd name="connsiteY3" fmla="*/ 34115 h 313264"/>
                <a:gd name="connsiteX4" fmla="*/ 196850 w 736600"/>
                <a:gd name="connsiteY4" fmla="*/ 34114 h 313264"/>
                <a:gd name="connsiteX5" fmla="*/ 209550 w 736600"/>
                <a:gd name="connsiteY5" fmla="*/ 281033 h 313264"/>
                <a:gd name="connsiteX6" fmla="*/ 263525 w 736600"/>
                <a:gd name="connsiteY6" fmla="*/ 274683 h 313264"/>
                <a:gd name="connsiteX7" fmla="*/ 327025 w 736600"/>
                <a:gd name="connsiteY7" fmla="*/ 306433 h 313264"/>
                <a:gd name="connsiteX8" fmla="*/ 396875 w 736600"/>
                <a:gd name="connsiteY8" fmla="*/ 265158 h 313264"/>
                <a:gd name="connsiteX9" fmla="*/ 501650 w 736600"/>
                <a:gd name="connsiteY9" fmla="*/ 306433 h 313264"/>
                <a:gd name="connsiteX10" fmla="*/ 612775 w 736600"/>
                <a:gd name="connsiteY10" fmla="*/ 261983 h 313264"/>
                <a:gd name="connsiteX11" fmla="*/ 698500 w 736600"/>
                <a:gd name="connsiteY11" fmla="*/ 309608 h 313264"/>
                <a:gd name="connsiteX12" fmla="*/ 736600 w 736600"/>
                <a:gd name="connsiteY12" fmla="*/ 306433 h 313264"/>
                <a:gd name="connsiteX0" fmla="*/ 0 w 736600"/>
                <a:gd name="connsiteY0" fmla="*/ 275533 h 279189"/>
                <a:gd name="connsiteX1" fmla="*/ 79375 w 736600"/>
                <a:gd name="connsiteY1" fmla="*/ 243783 h 279189"/>
                <a:gd name="connsiteX2" fmla="*/ 149225 w 736600"/>
                <a:gd name="connsiteY2" fmla="*/ 227908 h 279189"/>
                <a:gd name="connsiteX3" fmla="*/ 193675 w 736600"/>
                <a:gd name="connsiteY3" fmla="*/ 40 h 279189"/>
                <a:gd name="connsiteX4" fmla="*/ 209550 w 736600"/>
                <a:gd name="connsiteY4" fmla="*/ 246958 h 279189"/>
                <a:gd name="connsiteX5" fmla="*/ 263525 w 736600"/>
                <a:gd name="connsiteY5" fmla="*/ 240608 h 279189"/>
                <a:gd name="connsiteX6" fmla="*/ 327025 w 736600"/>
                <a:gd name="connsiteY6" fmla="*/ 272358 h 279189"/>
                <a:gd name="connsiteX7" fmla="*/ 396875 w 736600"/>
                <a:gd name="connsiteY7" fmla="*/ 231083 h 279189"/>
                <a:gd name="connsiteX8" fmla="*/ 501650 w 736600"/>
                <a:gd name="connsiteY8" fmla="*/ 272358 h 279189"/>
                <a:gd name="connsiteX9" fmla="*/ 612775 w 736600"/>
                <a:gd name="connsiteY9" fmla="*/ 227908 h 279189"/>
                <a:gd name="connsiteX10" fmla="*/ 698500 w 736600"/>
                <a:gd name="connsiteY10" fmla="*/ 275533 h 279189"/>
                <a:gd name="connsiteX11" fmla="*/ 736600 w 736600"/>
                <a:gd name="connsiteY11" fmla="*/ 272358 h 279189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27025 w 736600"/>
                <a:gd name="connsiteY6" fmla="*/ 63186 h 70017"/>
                <a:gd name="connsiteX7" fmla="*/ 396875 w 736600"/>
                <a:gd name="connsiteY7" fmla="*/ 21911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27025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84956 w 736600"/>
                <a:gd name="connsiteY5" fmla="*/ 21911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69888 w 736600"/>
                <a:gd name="connsiteY6" fmla="*/ 6953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69888 w 736600"/>
                <a:gd name="connsiteY6" fmla="*/ 69536 h 70017"/>
                <a:gd name="connsiteX7" fmla="*/ 441325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6600" h="70017">
                  <a:moveTo>
                    <a:pt x="0" y="66361"/>
                  </a:moveTo>
                  <a:cubicBezTo>
                    <a:pt x="27516" y="48634"/>
                    <a:pt x="54504" y="42548"/>
                    <a:pt x="79375" y="34611"/>
                  </a:cubicBezTo>
                  <a:cubicBezTo>
                    <a:pt x="104246" y="26674"/>
                    <a:pt x="130969" y="24435"/>
                    <a:pt x="149225" y="18736"/>
                  </a:cubicBezTo>
                  <a:cubicBezTo>
                    <a:pt x="167481" y="13037"/>
                    <a:pt x="178859" y="-2757"/>
                    <a:pt x="188913" y="418"/>
                  </a:cubicBezTo>
                  <a:cubicBezTo>
                    <a:pt x="198967" y="3593"/>
                    <a:pt x="210212" y="34204"/>
                    <a:pt x="226219" y="37786"/>
                  </a:cubicBezTo>
                  <a:cubicBezTo>
                    <a:pt x="242226" y="41368"/>
                    <a:pt x="261011" y="16619"/>
                    <a:pt x="284956" y="21911"/>
                  </a:cubicBezTo>
                  <a:cubicBezTo>
                    <a:pt x="308901" y="27203"/>
                    <a:pt x="343827" y="69933"/>
                    <a:pt x="369888" y="69536"/>
                  </a:cubicBezTo>
                  <a:cubicBezTo>
                    <a:pt x="395949" y="69139"/>
                    <a:pt x="419365" y="20588"/>
                    <a:pt x="441325" y="19530"/>
                  </a:cubicBezTo>
                  <a:cubicBezTo>
                    <a:pt x="463285" y="18472"/>
                    <a:pt x="473075" y="63318"/>
                    <a:pt x="501650" y="63186"/>
                  </a:cubicBezTo>
                  <a:cubicBezTo>
                    <a:pt x="530225" y="63054"/>
                    <a:pt x="579967" y="18207"/>
                    <a:pt x="612775" y="18736"/>
                  </a:cubicBezTo>
                  <a:cubicBezTo>
                    <a:pt x="645583" y="19265"/>
                    <a:pt x="677863" y="58953"/>
                    <a:pt x="698500" y="66361"/>
                  </a:cubicBezTo>
                  <a:cubicBezTo>
                    <a:pt x="719137" y="73769"/>
                    <a:pt x="727868" y="68477"/>
                    <a:pt x="736600" y="63186"/>
                  </a:cubicBezTo>
                </a:path>
              </a:pathLst>
            </a:custGeom>
            <a:noFill/>
            <a:ln w="25400">
              <a:solidFill>
                <a:srgbClr val="81B5D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64" name="Freeform: Shape 263">
              <a:extLst>
                <a:ext uri="{FF2B5EF4-FFF2-40B4-BE49-F238E27FC236}">
                  <a16:creationId xmlns:a16="http://schemas.microsoft.com/office/drawing/2014/main" id="{697B7B37-1A0E-4F78-8287-0A427D533418}"/>
                </a:ext>
              </a:extLst>
            </p:cNvPr>
            <p:cNvSpPr/>
            <p:nvPr/>
          </p:nvSpPr>
          <p:spPr>
            <a:xfrm>
              <a:off x="9374464" y="3513676"/>
              <a:ext cx="773259" cy="73503"/>
            </a:xfrm>
            <a:custGeom>
              <a:avLst/>
              <a:gdLst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209550 w 736600"/>
                <a:gd name="connsiteY3" fmla="*/ 359843 h 413623"/>
                <a:gd name="connsiteX4" fmla="*/ 263525 w 736600"/>
                <a:gd name="connsiteY4" fmla="*/ 353493 h 413623"/>
                <a:gd name="connsiteX5" fmla="*/ 327025 w 736600"/>
                <a:gd name="connsiteY5" fmla="*/ 404293 h 413623"/>
                <a:gd name="connsiteX6" fmla="*/ 374650 w 736600"/>
                <a:gd name="connsiteY6" fmla="*/ 375718 h 413623"/>
                <a:gd name="connsiteX7" fmla="*/ 425450 w 736600"/>
                <a:gd name="connsiteY7" fmla="*/ 48693 h 413623"/>
                <a:gd name="connsiteX8" fmla="*/ 428625 w 736600"/>
                <a:gd name="connsiteY8" fmla="*/ 35993 h 413623"/>
                <a:gd name="connsiteX9" fmla="*/ 482600 w 736600"/>
                <a:gd name="connsiteY9" fmla="*/ 378893 h 413623"/>
                <a:gd name="connsiteX10" fmla="*/ 612775 w 736600"/>
                <a:gd name="connsiteY10" fmla="*/ 340793 h 413623"/>
                <a:gd name="connsiteX11" fmla="*/ 698500 w 736600"/>
                <a:gd name="connsiteY11" fmla="*/ 388418 h 413623"/>
                <a:gd name="connsiteX12" fmla="*/ 736600 w 736600"/>
                <a:gd name="connsiteY12" fmla="*/ 385243 h 413623"/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184150 w 736600"/>
                <a:gd name="connsiteY3" fmla="*/ 379625 h 413623"/>
                <a:gd name="connsiteX4" fmla="*/ 209550 w 736600"/>
                <a:gd name="connsiteY4" fmla="*/ 359843 h 413623"/>
                <a:gd name="connsiteX5" fmla="*/ 263525 w 736600"/>
                <a:gd name="connsiteY5" fmla="*/ 353493 h 413623"/>
                <a:gd name="connsiteX6" fmla="*/ 327025 w 736600"/>
                <a:gd name="connsiteY6" fmla="*/ 404293 h 413623"/>
                <a:gd name="connsiteX7" fmla="*/ 374650 w 736600"/>
                <a:gd name="connsiteY7" fmla="*/ 375718 h 413623"/>
                <a:gd name="connsiteX8" fmla="*/ 425450 w 736600"/>
                <a:gd name="connsiteY8" fmla="*/ 48693 h 413623"/>
                <a:gd name="connsiteX9" fmla="*/ 428625 w 736600"/>
                <a:gd name="connsiteY9" fmla="*/ 35993 h 413623"/>
                <a:gd name="connsiteX10" fmla="*/ 482600 w 736600"/>
                <a:gd name="connsiteY10" fmla="*/ 378893 h 413623"/>
                <a:gd name="connsiteX11" fmla="*/ 612775 w 736600"/>
                <a:gd name="connsiteY11" fmla="*/ 340793 h 413623"/>
                <a:gd name="connsiteX12" fmla="*/ 698500 w 736600"/>
                <a:gd name="connsiteY12" fmla="*/ 388418 h 413623"/>
                <a:gd name="connsiteX13" fmla="*/ 736600 w 736600"/>
                <a:gd name="connsiteY13" fmla="*/ 385243 h 413623"/>
                <a:gd name="connsiteX0" fmla="*/ 0 w 736600"/>
                <a:gd name="connsiteY0" fmla="*/ 388418 h 421072"/>
                <a:gd name="connsiteX1" fmla="*/ 79375 w 736600"/>
                <a:gd name="connsiteY1" fmla="*/ 356668 h 421072"/>
                <a:gd name="connsiteX2" fmla="*/ 146050 w 736600"/>
                <a:gd name="connsiteY2" fmla="*/ 410643 h 421072"/>
                <a:gd name="connsiteX3" fmla="*/ 193675 w 736600"/>
                <a:gd name="connsiteY3" fmla="*/ 112925 h 421072"/>
                <a:gd name="connsiteX4" fmla="*/ 209550 w 736600"/>
                <a:gd name="connsiteY4" fmla="*/ 359843 h 421072"/>
                <a:gd name="connsiteX5" fmla="*/ 263525 w 736600"/>
                <a:gd name="connsiteY5" fmla="*/ 353493 h 421072"/>
                <a:gd name="connsiteX6" fmla="*/ 327025 w 736600"/>
                <a:gd name="connsiteY6" fmla="*/ 404293 h 421072"/>
                <a:gd name="connsiteX7" fmla="*/ 374650 w 736600"/>
                <a:gd name="connsiteY7" fmla="*/ 375718 h 421072"/>
                <a:gd name="connsiteX8" fmla="*/ 425450 w 736600"/>
                <a:gd name="connsiteY8" fmla="*/ 48693 h 421072"/>
                <a:gd name="connsiteX9" fmla="*/ 428625 w 736600"/>
                <a:gd name="connsiteY9" fmla="*/ 35993 h 421072"/>
                <a:gd name="connsiteX10" fmla="*/ 482600 w 736600"/>
                <a:gd name="connsiteY10" fmla="*/ 378893 h 421072"/>
                <a:gd name="connsiteX11" fmla="*/ 612775 w 736600"/>
                <a:gd name="connsiteY11" fmla="*/ 340793 h 421072"/>
                <a:gd name="connsiteX12" fmla="*/ 698500 w 736600"/>
                <a:gd name="connsiteY12" fmla="*/ 388418 h 421072"/>
                <a:gd name="connsiteX13" fmla="*/ 736600 w 736600"/>
                <a:gd name="connsiteY13" fmla="*/ 385243 h 421072"/>
                <a:gd name="connsiteX0" fmla="*/ 0 w 736600"/>
                <a:gd name="connsiteY0" fmla="*/ 388418 h 421072"/>
                <a:gd name="connsiteX1" fmla="*/ 79375 w 736600"/>
                <a:gd name="connsiteY1" fmla="*/ 356668 h 421072"/>
                <a:gd name="connsiteX2" fmla="*/ 146050 w 736600"/>
                <a:gd name="connsiteY2" fmla="*/ 410643 h 421072"/>
                <a:gd name="connsiteX3" fmla="*/ 193675 w 736600"/>
                <a:gd name="connsiteY3" fmla="*/ 112925 h 421072"/>
                <a:gd name="connsiteX4" fmla="*/ 196850 w 736600"/>
                <a:gd name="connsiteY4" fmla="*/ 112924 h 421072"/>
                <a:gd name="connsiteX5" fmla="*/ 209550 w 736600"/>
                <a:gd name="connsiteY5" fmla="*/ 359843 h 421072"/>
                <a:gd name="connsiteX6" fmla="*/ 263525 w 736600"/>
                <a:gd name="connsiteY6" fmla="*/ 353493 h 421072"/>
                <a:gd name="connsiteX7" fmla="*/ 327025 w 736600"/>
                <a:gd name="connsiteY7" fmla="*/ 404293 h 421072"/>
                <a:gd name="connsiteX8" fmla="*/ 374650 w 736600"/>
                <a:gd name="connsiteY8" fmla="*/ 375718 h 421072"/>
                <a:gd name="connsiteX9" fmla="*/ 425450 w 736600"/>
                <a:gd name="connsiteY9" fmla="*/ 48693 h 421072"/>
                <a:gd name="connsiteX10" fmla="*/ 428625 w 736600"/>
                <a:gd name="connsiteY10" fmla="*/ 35993 h 421072"/>
                <a:gd name="connsiteX11" fmla="*/ 482600 w 736600"/>
                <a:gd name="connsiteY11" fmla="*/ 378893 h 421072"/>
                <a:gd name="connsiteX12" fmla="*/ 612775 w 736600"/>
                <a:gd name="connsiteY12" fmla="*/ 340793 h 421072"/>
                <a:gd name="connsiteX13" fmla="*/ 698500 w 736600"/>
                <a:gd name="connsiteY13" fmla="*/ 388418 h 421072"/>
                <a:gd name="connsiteX14" fmla="*/ 736600 w 736600"/>
                <a:gd name="connsiteY14" fmla="*/ 385243 h 421072"/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9225 w 736600"/>
                <a:gd name="connsiteY2" fmla="*/ 340793 h 413623"/>
                <a:gd name="connsiteX3" fmla="*/ 193675 w 736600"/>
                <a:gd name="connsiteY3" fmla="*/ 112925 h 413623"/>
                <a:gd name="connsiteX4" fmla="*/ 196850 w 736600"/>
                <a:gd name="connsiteY4" fmla="*/ 112924 h 413623"/>
                <a:gd name="connsiteX5" fmla="*/ 209550 w 736600"/>
                <a:gd name="connsiteY5" fmla="*/ 359843 h 413623"/>
                <a:gd name="connsiteX6" fmla="*/ 263525 w 736600"/>
                <a:gd name="connsiteY6" fmla="*/ 353493 h 413623"/>
                <a:gd name="connsiteX7" fmla="*/ 327025 w 736600"/>
                <a:gd name="connsiteY7" fmla="*/ 404293 h 413623"/>
                <a:gd name="connsiteX8" fmla="*/ 374650 w 736600"/>
                <a:gd name="connsiteY8" fmla="*/ 375718 h 413623"/>
                <a:gd name="connsiteX9" fmla="*/ 425450 w 736600"/>
                <a:gd name="connsiteY9" fmla="*/ 48693 h 413623"/>
                <a:gd name="connsiteX10" fmla="*/ 428625 w 736600"/>
                <a:gd name="connsiteY10" fmla="*/ 35993 h 413623"/>
                <a:gd name="connsiteX11" fmla="*/ 482600 w 736600"/>
                <a:gd name="connsiteY11" fmla="*/ 378893 h 413623"/>
                <a:gd name="connsiteX12" fmla="*/ 612775 w 736600"/>
                <a:gd name="connsiteY12" fmla="*/ 340793 h 413623"/>
                <a:gd name="connsiteX13" fmla="*/ 698500 w 736600"/>
                <a:gd name="connsiteY13" fmla="*/ 388418 h 413623"/>
                <a:gd name="connsiteX14" fmla="*/ 736600 w 736600"/>
                <a:gd name="connsiteY14" fmla="*/ 385243 h 413623"/>
                <a:gd name="connsiteX0" fmla="*/ 0 w 736600"/>
                <a:gd name="connsiteY0" fmla="*/ 339726 h 364931"/>
                <a:gd name="connsiteX1" fmla="*/ 79375 w 736600"/>
                <a:gd name="connsiteY1" fmla="*/ 307976 h 364931"/>
                <a:gd name="connsiteX2" fmla="*/ 149225 w 736600"/>
                <a:gd name="connsiteY2" fmla="*/ 292101 h 364931"/>
                <a:gd name="connsiteX3" fmla="*/ 193675 w 736600"/>
                <a:gd name="connsiteY3" fmla="*/ 64233 h 364931"/>
                <a:gd name="connsiteX4" fmla="*/ 196850 w 736600"/>
                <a:gd name="connsiteY4" fmla="*/ 64232 h 364931"/>
                <a:gd name="connsiteX5" fmla="*/ 209550 w 736600"/>
                <a:gd name="connsiteY5" fmla="*/ 311151 h 364931"/>
                <a:gd name="connsiteX6" fmla="*/ 263525 w 736600"/>
                <a:gd name="connsiteY6" fmla="*/ 304801 h 364931"/>
                <a:gd name="connsiteX7" fmla="*/ 327025 w 736600"/>
                <a:gd name="connsiteY7" fmla="*/ 355601 h 364931"/>
                <a:gd name="connsiteX8" fmla="*/ 374650 w 736600"/>
                <a:gd name="connsiteY8" fmla="*/ 327026 h 364931"/>
                <a:gd name="connsiteX9" fmla="*/ 425450 w 736600"/>
                <a:gd name="connsiteY9" fmla="*/ 1 h 364931"/>
                <a:gd name="connsiteX10" fmla="*/ 482600 w 736600"/>
                <a:gd name="connsiteY10" fmla="*/ 330201 h 364931"/>
                <a:gd name="connsiteX11" fmla="*/ 612775 w 736600"/>
                <a:gd name="connsiteY11" fmla="*/ 292101 h 364931"/>
                <a:gd name="connsiteX12" fmla="*/ 698500 w 736600"/>
                <a:gd name="connsiteY12" fmla="*/ 339726 h 364931"/>
                <a:gd name="connsiteX13" fmla="*/ 736600 w 736600"/>
                <a:gd name="connsiteY13" fmla="*/ 336551 h 364931"/>
                <a:gd name="connsiteX0" fmla="*/ 0 w 736600"/>
                <a:gd name="connsiteY0" fmla="*/ 309608 h 325819"/>
                <a:gd name="connsiteX1" fmla="*/ 79375 w 736600"/>
                <a:gd name="connsiteY1" fmla="*/ 277858 h 325819"/>
                <a:gd name="connsiteX2" fmla="*/ 149225 w 736600"/>
                <a:gd name="connsiteY2" fmla="*/ 261983 h 325819"/>
                <a:gd name="connsiteX3" fmla="*/ 193675 w 736600"/>
                <a:gd name="connsiteY3" fmla="*/ 34115 h 325819"/>
                <a:gd name="connsiteX4" fmla="*/ 196850 w 736600"/>
                <a:gd name="connsiteY4" fmla="*/ 34114 h 325819"/>
                <a:gd name="connsiteX5" fmla="*/ 209550 w 736600"/>
                <a:gd name="connsiteY5" fmla="*/ 281033 h 325819"/>
                <a:gd name="connsiteX6" fmla="*/ 263525 w 736600"/>
                <a:gd name="connsiteY6" fmla="*/ 274683 h 325819"/>
                <a:gd name="connsiteX7" fmla="*/ 327025 w 736600"/>
                <a:gd name="connsiteY7" fmla="*/ 325483 h 325819"/>
                <a:gd name="connsiteX8" fmla="*/ 374650 w 736600"/>
                <a:gd name="connsiteY8" fmla="*/ 296908 h 325819"/>
                <a:gd name="connsiteX9" fmla="*/ 482600 w 736600"/>
                <a:gd name="connsiteY9" fmla="*/ 300083 h 325819"/>
                <a:gd name="connsiteX10" fmla="*/ 612775 w 736600"/>
                <a:gd name="connsiteY10" fmla="*/ 261983 h 325819"/>
                <a:gd name="connsiteX11" fmla="*/ 698500 w 736600"/>
                <a:gd name="connsiteY11" fmla="*/ 309608 h 325819"/>
                <a:gd name="connsiteX12" fmla="*/ 736600 w 736600"/>
                <a:gd name="connsiteY12" fmla="*/ 306433 h 325819"/>
                <a:gd name="connsiteX0" fmla="*/ 0 w 736600"/>
                <a:gd name="connsiteY0" fmla="*/ 309608 h 325523"/>
                <a:gd name="connsiteX1" fmla="*/ 79375 w 736600"/>
                <a:gd name="connsiteY1" fmla="*/ 277858 h 325523"/>
                <a:gd name="connsiteX2" fmla="*/ 149225 w 736600"/>
                <a:gd name="connsiteY2" fmla="*/ 261983 h 325523"/>
                <a:gd name="connsiteX3" fmla="*/ 193675 w 736600"/>
                <a:gd name="connsiteY3" fmla="*/ 34115 h 325523"/>
                <a:gd name="connsiteX4" fmla="*/ 196850 w 736600"/>
                <a:gd name="connsiteY4" fmla="*/ 34114 h 325523"/>
                <a:gd name="connsiteX5" fmla="*/ 209550 w 736600"/>
                <a:gd name="connsiteY5" fmla="*/ 281033 h 325523"/>
                <a:gd name="connsiteX6" fmla="*/ 263525 w 736600"/>
                <a:gd name="connsiteY6" fmla="*/ 274683 h 325523"/>
                <a:gd name="connsiteX7" fmla="*/ 327025 w 736600"/>
                <a:gd name="connsiteY7" fmla="*/ 325483 h 325523"/>
                <a:gd name="connsiteX8" fmla="*/ 396875 w 736600"/>
                <a:gd name="connsiteY8" fmla="*/ 265158 h 325523"/>
                <a:gd name="connsiteX9" fmla="*/ 482600 w 736600"/>
                <a:gd name="connsiteY9" fmla="*/ 300083 h 325523"/>
                <a:gd name="connsiteX10" fmla="*/ 612775 w 736600"/>
                <a:gd name="connsiteY10" fmla="*/ 261983 h 325523"/>
                <a:gd name="connsiteX11" fmla="*/ 698500 w 736600"/>
                <a:gd name="connsiteY11" fmla="*/ 309608 h 325523"/>
                <a:gd name="connsiteX12" fmla="*/ 736600 w 736600"/>
                <a:gd name="connsiteY12" fmla="*/ 306433 h 325523"/>
                <a:gd name="connsiteX0" fmla="*/ 0 w 736600"/>
                <a:gd name="connsiteY0" fmla="*/ 309608 h 313264"/>
                <a:gd name="connsiteX1" fmla="*/ 79375 w 736600"/>
                <a:gd name="connsiteY1" fmla="*/ 277858 h 313264"/>
                <a:gd name="connsiteX2" fmla="*/ 149225 w 736600"/>
                <a:gd name="connsiteY2" fmla="*/ 261983 h 313264"/>
                <a:gd name="connsiteX3" fmla="*/ 193675 w 736600"/>
                <a:gd name="connsiteY3" fmla="*/ 34115 h 313264"/>
                <a:gd name="connsiteX4" fmla="*/ 196850 w 736600"/>
                <a:gd name="connsiteY4" fmla="*/ 34114 h 313264"/>
                <a:gd name="connsiteX5" fmla="*/ 209550 w 736600"/>
                <a:gd name="connsiteY5" fmla="*/ 281033 h 313264"/>
                <a:gd name="connsiteX6" fmla="*/ 263525 w 736600"/>
                <a:gd name="connsiteY6" fmla="*/ 274683 h 313264"/>
                <a:gd name="connsiteX7" fmla="*/ 327025 w 736600"/>
                <a:gd name="connsiteY7" fmla="*/ 306433 h 313264"/>
                <a:gd name="connsiteX8" fmla="*/ 396875 w 736600"/>
                <a:gd name="connsiteY8" fmla="*/ 265158 h 313264"/>
                <a:gd name="connsiteX9" fmla="*/ 482600 w 736600"/>
                <a:gd name="connsiteY9" fmla="*/ 300083 h 313264"/>
                <a:gd name="connsiteX10" fmla="*/ 612775 w 736600"/>
                <a:gd name="connsiteY10" fmla="*/ 261983 h 313264"/>
                <a:gd name="connsiteX11" fmla="*/ 698500 w 736600"/>
                <a:gd name="connsiteY11" fmla="*/ 309608 h 313264"/>
                <a:gd name="connsiteX12" fmla="*/ 736600 w 736600"/>
                <a:gd name="connsiteY12" fmla="*/ 306433 h 313264"/>
                <a:gd name="connsiteX0" fmla="*/ 0 w 736600"/>
                <a:gd name="connsiteY0" fmla="*/ 309608 h 313264"/>
                <a:gd name="connsiteX1" fmla="*/ 79375 w 736600"/>
                <a:gd name="connsiteY1" fmla="*/ 277858 h 313264"/>
                <a:gd name="connsiteX2" fmla="*/ 149225 w 736600"/>
                <a:gd name="connsiteY2" fmla="*/ 261983 h 313264"/>
                <a:gd name="connsiteX3" fmla="*/ 193675 w 736600"/>
                <a:gd name="connsiteY3" fmla="*/ 34115 h 313264"/>
                <a:gd name="connsiteX4" fmla="*/ 196850 w 736600"/>
                <a:gd name="connsiteY4" fmla="*/ 34114 h 313264"/>
                <a:gd name="connsiteX5" fmla="*/ 209550 w 736600"/>
                <a:gd name="connsiteY5" fmla="*/ 281033 h 313264"/>
                <a:gd name="connsiteX6" fmla="*/ 263525 w 736600"/>
                <a:gd name="connsiteY6" fmla="*/ 274683 h 313264"/>
                <a:gd name="connsiteX7" fmla="*/ 327025 w 736600"/>
                <a:gd name="connsiteY7" fmla="*/ 306433 h 313264"/>
                <a:gd name="connsiteX8" fmla="*/ 396875 w 736600"/>
                <a:gd name="connsiteY8" fmla="*/ 265158 h 313264"/>
                <a:gd name="connsiteX9" fmla="*/ 501650 w 736600"/>
                <a:gd name="connsiteY9" fmla="*/ 306433 h 313264"/>
                <a:gd name="connsiteX10" fmla="*/ 612775 w 736600"/>
                <a:gd name="connsiteY10" fmla="*/ 261983 h 313264"/>
                <a:gd name="connsiteX11" fmla="*/ 698500 w 736600"/>
                <a:gd name="connsiteY11" fmla="*/ 309608 h 313264"/>
                <a:gd name="connsiteX12" fmla="*/ 736600 w 736600"/>
                <a:gd name="connsiteY12" fmla="*/ 306433 h 313264"/>
                <a:gd name="connsiteX0" fmla="*/ 0 w 736600"/>
                <a:gd name="connsiteY0" fmla="*/ 275533 h 279189"/>
                <a:gd name="connsiteX1" fmla="*/ 79375 w 736600"/>
                <a:gd name="connsiteY1" fmla="*/ 243783 h 279189"/>
                <a:gd name="connsiteX2" fmla="*/ 149225 w 736600"/>
                <a:gd name="connsiteY2" fmla="*/ 227908 h 279189"/>
                <a:gd name="connsiteX3" fmla="*/ 193675 w 736600"/>
                <a:gd name="connsiteY3" fmla="*/ 40 h 279189"/>
                <a:gd name="connsiteX4" fmla="*/ 209550 w 736600"/>
                <a:gd name="connsiteY4" fmla="*/ 246958 h 279189"/>
                <a:gd name="connsiteX5" fmla="*/ 263525 w 736600"/>
                <a:gd name="connsiteY5" fmla="*/ 240608 h 279189"/>
                <a:gd name="connsiteX6" fmla="*/ 327025 w 736600"/>
                <a:gd name="connsiteY6" fmla="*/ 272358 h 279189"/>
                <a:gd name="connsiteX7" fmla="*/ 396875 w 736600"/>
                <a:gd name="connsiteY7" fmla="*/ 231083 h 279189"/>
                <a:gd name="connsiteX8" fmla="*/ 501650 w 736600"/>
                <a:gd name="connsiteY8" fmla="*/ 272358 h 279189"/>
                <a:gd name="connsiteX9" fmla="*/ 612775 w 736600"/>
                <a:gd name="connsiteY9" fmla="*/ 227908 h 279189"/>
                <a:gd name="connsiteX10" fmla="*/ 698500 w 736600"/>
                <a:gd name="connsiteY10" fmla="*/ 275533 h 279189"/>
                <a:gd name="connsiteX11" fmla="*/ 736600 w 736600"/>
                <a:gd name="connsiteY11" fmla="*/ 272358 h 279189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27025 w 736600"/>
                <a:gd name="connsiteY6" fmla="*/ 63186 h 70017"/>
                <a:gd name="connsiteX7" fmla="*/ 396875 w 736600"/>
                <a:gd name="connsiteY7" fmla="*/ 21911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27025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84956 w 736600"/>
                <a:gd name="connsiteY5" fmla="*/ 21911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69888 w 736600"/>
                <a:gd name="connsiteY6" fmla="*/ 6953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69888 w 736600"/>
                <a:gd name="connsiteY6" fmla="*/ 69536 h 70017"/>
                <a:gd name="connsiteX7" fmla="*/ 441325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6600" h="70017">
                  <a:moveTo>
                    <a:pt x="0" y="66361"/>
                  </a:moveTo>
                  <a:cubicBezTo>
                    <a:pt x="27516" y="48634"/>
                    <a:pt x="54504" y="42548"/>
                    <a:pt x="79375" y="34611"/>
                  </a:cubicBezTo>
                  <a:cubicBezTo>
                    <a:pt x="104246" y="26674"/>
                    <a:pt x="130969" y="24435"/>
                    <a:pt x="149225" y="18736"/>
                  </a:cubicBezTo>
                  <a:cubicBezTo>
                    <a:pt x="167481" y="13037"/>
                    <a:pt x="178859" y="-2757"/>
                    <a:pt x="188913" y="418"/>
                  </a:cubicBezTo>
                  <a:cubicBezTo>
                    <a:pt x="198967" y="3593"/>
                    <a:pt x="210212" y="34204"/>
                    <a:pt x="226219" y="37786"/>
                  </a:cubicBezTo>
                  <a:cubicBezTo>
                    <a:pt x="242226" y="41368"/>
                    <a:pt x="261011" y="16619"/>
                    <a:pt x="284956" y="21911"/>
                  </a:cubicBezTo>
                  <a:cubicBezTo>
                    <a:pt x="308901" y="27203"/>
                    <a:pt x="343827" y="69933"/>
                    <a:pt x="369888" y="69536"/>
                  </a:cubicBezTo>
                  <a:cubicBezTo>
                    <a:pt x="395949" y="69139"/>
                    <a:pt x="419365" y="20588"/>
                    <a:pt x="441325" y="19530"/>
                  </a:cubicBezTo>
                  <a:cubicBezTo>
                    <a:pt x="463285" y="18472"/>
                    <a:pt x="473075" y="63318"/>
                    <a:pt x="501650" y="63186"/>
                  </a:cubicBezTo>
                  <a:cubicBezTo>
                    <a:pt x="530225" y="63054"/>
                    <a:pt x="579967" y="18207"/>
                    <a:pt x="612775" y="18736"/>
                  </a:cubicBezTo>
                  <a:cubicBezTo>
                    <a:pt x="645583" y="19265"/>
                    <a:pt x="677863" y="58953"/>
                    <a:pt x="698500" y="66361"/>
                  </a:cubicBezTo>
                  <a:cubicBezTo>
                    <a:pt x="719137" y="73769"/>
                    <a:pt x="727868" y="68477"/>
                    <a:pt x="736600" y="63186"/>
                  </a:cubicBezTo>
                </a:path>
              </a:pathLst>
            </a:custGeom>
            <a:noFill/>
            <a:ln w="25400">
              <a:solidFill>
                <a:srgbClr val="81B5D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F47A3924-9CB4-4525-9517-54785F252FBD}"/>
                </a:ext>
              </a:extLst>
            </p:cNvPr>
            <p:cNvSpPr/>
            <p:nvPr/>
          </p:nvSpPr>
          <p:spPr>
            <a:xfrm>
              <a:off x="5622874" y="2165873"/>
              <a:ext cx="773259" cy="199933"/>
            </a:xfrm>
            <a:custGeom>
              <a:avLst/>
              <a:gdLst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209550 w 736600"/>
                <a:gd name="connsiteY3" fmla="*/ 359843 h 413623"/>
                <a:gd name="connsiteX4" fmla="*/ 263525 w 736600"/>
                <a:gd name="connsiteY4" fmla="*/ 353493 h 413623"/>
                <a:gd name="connsiteX5" fmla="*/ 327025 w 736600"/>
                <a:gd name="connsiteY5" fmla="*/ 404293 h 413623"/>
                <a:gd name="connsiteX6" fmla="*/ 374650 w 736600"/>
                <a:gd name="connsiteY6" fmla="*/ 375718 h 413623"/>
                <a:gd name="connsiteX7" fmla="*/ 425450 w 736600"/>
                <a:gd name="connsiteY7" fmla="*/ 48693 h 413623"/>
                <a:gd name="connsiteX8" fmla="*/ 428625 w 736600"/>
                <a:gd name="connsiteY8" fmla="*/ 35993 h 413623"/>
                <a:gd name="connsiteX9" fmla="*/ 482600 w 736600"/>
                <a:gd name="connsiteY9" fmla="*/ 378893 h 413623"/>
                <a:gd name="connsiteX10" fmla="*/ 612775 w 736600"/>
                <a:gd name="connsiteY10" fmla="*/ 340793 h 413623"/>
                <a:gd name="connsiteX11" fmla="*/ 698500 w 736600"/>
                <a:gd name="connsiteY11" fmla="*/ 388418 h 413623"/>
                <a:gd name="connsiteX12" fmla="*/ 736600 w 736600"/>
                <a:gd name="connsiteY12" fmla="*/ 385243 h 413623"/>
                <a:gd name="connsiteX0" fmla="*/ 0 w 736600"/>
                <a:gd name="connsiteY0" fmla="*/ 339726 h 364931"/>
                <a:gd name="connsiteX1" fmla="*/ 79375 w 736600"/>
                <a:gd name="connsiteY1" fmla="*/ 307976 h 364931"/>
                <a:gd name="connsiteX2" fmla="*/ 146050 w 736600"/>
                <a:gd name="connsiteY2" fmla="*/ 361951 h 364931"/>
                <a:gd name="connsiteX3" fmla="*/ 209550 w 736600"/>
                <a:gd name="connsiteY3" fmla="*/ 311151 h 364931"/>
                <a:gd name="connsiteX4" fmla="*/ 263525 w 736600"/>
                <a:gd name="connsiteY4" fmla="*/ 304801 h 364931"/>
                <a:gd name="connsiteX5" fmla="*/ 327025 w 736600"/>
                <a:gd name="connsiteY5" fmla="*/ 355601 h 364931"/>
                <a:gd name="connsiteX6" fmla="*/ 374650 w 736600"/>
                <a:gd name="connsiteY6" fmla="*/ 327026 h 364931"/>
                <a:gd name="connsiteX7" fmla="*/ 425450 w 736600"/>
                <a:gd name="connsiteY7" fmla="*/ 1 h 364931"/>
                <a:gd name="connsiteX8" fmla="*/ 482600 w 736600"/>
                <a:gd name="connsiteY8" fmla="*/ 330201 h 364931"/>
                <a:gd name="connsiteX9" fmla="*/ 612775 w 736600"/>
                <a:gd name="connsiteY9" fmla="*/ 292101 h 364931"/>
                <a:gd name="connsiteX10" fmla="*/ 698500 w 736600"/>
                <a:gd name="connsiteY10" fmla="*/ 339726 h 364931"/>
                <a:gd name="connsiteX11" fmla="*/ 736600 w 736600"/>
                <a:gd name="connsiteY11" fmla="*/ 336551 h 364931"/>
                <a:gd name="connsiteX0" fmla="*/ 0 w 736600"/>
                <a:gd name="connsiteY0" fmla="*/ 70649 h 92878"/>
                <a:gd name="connsiteX1" fmla="*/ 79375 w 736600"/>
                <a:gd name="connsiteY1" fmla="*/ 38899 h 92878"/>
                <a:gd name="connsiteX2" fmla="*/ 146050 w 736600"/>
                <a:gd name="connsiteY2" fmla="*/ 92874 h 92878"/>
                <a:gd name="connsiteX3" fmla="*/ 209550 w 736600"/>
                <a:gd name="connsiteY3" fmla="*/ 42074 h 92878"/>
                <a:gd name="connsiteX4" fmla="*/ 263525 w 736600"/>
                <a:gd name="connsiteY4" fmla="*/ 35724 h 92878"/>
                <a:gd name="connsiteX5" fmla="*/ 327025 w 736600"/>
                <a:gd name="connsiteY5" fmla="*/ 86524 h 92878"/>
                <a:gd name="connsiteX6" fmla="*/ 374650 w 736600"/>
                <a:gd name="connsiteY6" fmla="*/ 57949 h 92878"/>
                <a:gd name="connsiteX7" fmla="*/ 430212 w 736600"/>
                <a:gd name="connsiteY7" fmla="*/ 5 h 92878"/>
                <a:gd name="connsiteX8" fmla="*/ 482600 w 736600"/>
                <a:gd name="connsiteY8" fmla="*/ 61124 h 92878"/>
                <a:gd name="connsiteX9" fmla="*/ 612775 w 736600"/>
                <a:gd name="connsiteY9" fmla="*/ 23024 h 92878"/>
                <a:gd name="connsiteX10" fmla="*/ 698500 w 736600"/>
                <a:gd name="connsiteY10" fmla="*/ 70649 h 92878"/>
                <a:gd name="connsiteX11" fmla="*/ 736600 w 736600"/>
                <a:gd name="connsiteY11" fmla="*/ 67474 h 92878"/>
                <a:gd name="connsiteX0" fmla="*/ 0 w 736600"/>
                <a:gd name="connsiteY0" fmla="*/ 90438 h 112669"/>
                <a:gd name="connsiteX1" fmla="*/ 79375 w 736600"/>
                <a:gd name="connsiteY1" fmla="*/ 58688 h 112669"/>
                <a:gd name="connsiteX2" fmla="*/ 146050 w 736600"/>
                <a:gd name="connsiteY2" fmla="*/ 112663 h 112669"/>
                <a:gd name="connsiteX3" fmla="*/ 209550 w 736600"/>
                <a:gd name="connsiteY3" fmla="*/ 61863 h 112669"/>
                <a:gd name="connsiteX4" fmla="*/ 263525 w 736600"/>
                <a:gd name="connsiteY4" fmla="*/ 744 h 112669"/>
                <a:gd name="connsiteX5" fmla="*/ 327025 w 736600"/>
                <a:gd name="connsiteY5" fmla="*/ 106313 h 112669"/>
                <a:gd name="connsiteX6" fmla="*/ 374650 w 736600"/>
                <a:gd name="connsiteY6" fmla="*/ 77738 h 112669"/>
                <a:gd name="connsiteX7" fmla="*/ 430212 w 736600"/>
                <a:gd name="connsiteY7" fmla="*/ 19794 h 112669"/>
                <a:gd name="connsiteX8" fmla="*/ 482600 w 736600"/>
                <a:gd name="connsiteY8" fmla="*/ 80913 h 112669"/>
                <a:gd name="connsiteX9" fmla="*/ 612775 w 736600"/>
                <a:gd name="connsiteY9" fmla="*/ 42813 h 112669"/>
                <a:gd name="connsiteX10" fmla="*/ 698500 w 736600"/>
                <a:gd name="connsiteY10" fmla="*/ 90438 h 112669"/>
                <a:gd name="connsiteX11" fmla="*/ 736600 w 736600"/>
                <a:gd name="connsiteY11" fmla="*/ 87263 h 112669"/>
                <a:gd name="connsiteX0" fmla="*/ 0 w 736600"/>
                <a:gd name="connsiteY0" fmla="*/ 94027 h 116623"/>
                <a:gd name="connsiteX1" fmla="*/ 79375 w 736600"/>
                <a:gd name="connsiteY1" fmla="*/ 62277 h 116623"/>
                <a:gd name="connsiteX2" fmla="*/ 146050 w 736600"/>
                <a:gd name="connsiteY2" fmla="*/ 116252 h 116623"/>
                <a:gd name="connsiteX3" fmla="*/ 209550 w 736600"/>
                <a:gd name="connsiteY3" fmla="*/ 29733 h 116623"/>
                <a:gd name="connsiteX4" fmla="*/ 263525 w 736600"/>
                <a:gd name="connsiteY4" fmla="*/ 4333 h 116623"/>
                <a:gd name="connsiteX5" fmla="*/ 327025 w 736600"/>
                <a:gd name="connsiteY5" fmla="*/ 109902 h 116623"/>
                <a:gd name="connsiteX6" fmla="*/ 374650 w 736600"/>
                <a:gd name="connsiteY6" fmla="*/ 81327 h 116623"/>
                <a:gd name="connsiteX7" fmla="*/ 430212 w 736600"/>
                <a:gd name="connsiteY7" fmla="*/ 23383 h 116623"/>
                <a:gd name="connsiteX8" fmla="*/ 482600 w 736600"/>
                <a:gd name="connsiteY8" fmla="*/ 84502 h 116623"/>
                <a:gd name="connsiteX9" fmla="*/ 612775 w 736600"/>
                <a:gd name="connsiteY9" fmla="*/ 46402 h 116623"/>
                <a:gd name="connsiteX10" fmla="*/ 698500 w 736600"/>
                <a:gd name="connsiteY10" fmla="*/ 94027 h 116623"/>
                <a:gd name="connsiteX11" fmla="*/ 736600 w 736600"/>
                <a:gd name="connsiteY11" fmla="*/ 90852 h 116623"/>
                <a:gd name="connsiteX0" fmla="*/ 0 w 736600"/>
                <a:gd name="connsiteY0" fmla="*/ 113905 h 136501"/>
                <a:gd name="connsiteX1" fmla="*/ 79375 w 736600"/>
                <a:gd name="connsiteY1" fmla="*/ 82155 h 136501"/>
                <a:gd name="connsiteX2" fmla="*/ 146050 w 736600"/>
                <a:gd name="connsiteY2" fmla="*/ 136130 h 136501"/>
                <a:gd name="connsiteX3" fmla="*/ 209550 w 736600"/>
                <a:gd name="connsiteY3" fmla="*/ 49611 h 136501"/>
                <a:gd name="connsiteX4" fmla="*/ 263525 w 736600"/>
                <a:gd name="connsiteY4" fmla="*/ 2779 h 136501"/>
                <a:gd name="connsiteX5" fmla="*/ 327025 w 736600"/>
                <a:gd name="connsiteY5" fmla="*/ 129780 h 136501"/>
                <a:gd name="connsiteX6" fmla="*/ 374650 w 736600"/>
                <a:gd name="connsiteY6" fmla="*/ 101205 h 136501"/>
                <a:gd name="connsiteX7" fmla="*/ 430212 w 736600"/>
                <a:gd name="connsiteY7" fmla="*/ 43261 h 136501"/>
                <a:gd name="connsiteX8" fmla="*/ 482600 w 736600"/>
                <a:gd name="connsiteY8" fmla="*/ 104380 h 136501"/>
                <a:gd name="connsiteX9" fmla="*/ 612775 w 736600"/>
                <a:gd name="connsiteY9" fmla="*/ 66280 h 136501"/>
                <a:gd name="connsiteX10" fmla="*/ 698500 w 736600"/>
                <a:gd name="connsiteY10" fmla="*/ 113905 h 136501"/>
                <a:gd name="connsiteX11" fmla="*/ 736600 w 736600"/>
                <a:gd name="connsiteY11" fmla="*/ 110730 h 136501"/>
                <a:gd name="connsiteX0" fmla="*/ 0 w 736600"/>
                <a:gd name="connsiteY0" fmla="*/ 129958 h 152554"/>
                <a:gd name="connsiteX1" fmla="*/ 79375 w 736600"/>
                <a:gd name="connsiteY1" fmla="*/ 98208 h 152554"/>
                <a:gd name="connsiteX2" fmla="*/ 146050 w 736600"/>
                <a:gd name="connsiteY2" fmla="*/ 152183 h 152554"/>
                <a:gd name="connsiteX3" fmla="*/ 209550 w 736600"/>
                <a:gd name="connsiteY3" fmla="*/ 65664 h 152554"/>
                <a:gd name="connsiteX4" fmla="*/ 263525 w 736600"/>
                <a:gd name="connsiteY4" fmla="*/ 2164 h 152554"/>
                <a:gd name="connsiteX5" fmla="*/ 327025 w 736600"/>
                <a:gd name="connsiteY5" fmla="*/ 145833 h 152554"/>
                <a:gd name="connsiteX6" fmla="*/ 374650 w 736600"/>
                <a:gd name="connsiteY6" fmla="*/ 117258 h 152554"/>
                <a:gd name="connsiteX7" fmla="*/ 430212 w 736600"/>
                <a:gd name="connsiteY7" fmla="*/ 59314 h 152554"/>
                <a:gd name="connsiteX8" fmla="*/ 482600 w 736600"/>
                <a:gd name="connsiteY8" fmla="*/ 120433 h 152554"/>
                <a:gd name="connsiteX9" fmla="*/ 612775 w 736600"/>
                <a:gd name="connsiteY9" fmla="*/ 82333 h 152554"/>
                <a:gd name="connsiteX10" fmla="*/ 698500 w 736600"/>
                <a:gd name="connsiteY10" fmla="*/ 129958 h 152554"/>
                <a:gd name="connsiteX11" fmla="*/ 736600 w 736600"/>
                <a:gd name="connsiteY11" fmla="*/ 126783 h 152554"/>
                <a:gd name="connsiteX0" fmla="*/ 0 w 736600"/>
                <a:gd name="connsiteY0" fmla="*/ 129824 h 151498"/>
                <a:gd name="connsiteX1" fmla="*/ 79375 w 736600"/>
                <a:gd name="connsiteY1" fmla="*/ 98074 h 151498"/>
                <a:gd name="connsiteX2" fmla="*/ 148432 w 736600"/>
                <a:gd name="connsiteY2" fmla="*/ 125856 h 151498"/>
                <a:gd name="connsiteX3" fmla="*/ 209550 w 736600"/>
                <a:gd name="connsiteY3" fmla="*/ 65530 h 151498"/>
                <a:gd name="connsiteX4" fmla="*/ 263525 w 736600"/>
                <a:gd name="connsiteY4" fmla="*/ 2030 h 151498"/>
                <a:gd name="connsiteX5" fmla="*/ 327025 w 736600"/>
                <a:gd name="connsiteY5" fmla="*/ 145699 h 151498"/>
                <a:gd name="connsiteX6" fmla="*/ 374650 w 736600"/>
                <a:gd name="connsiteY6" fmla="*/ 117124 h 151498"/>
                <a:gd name="connsiteX7" fmla="*/ 430212 w 736600"/>
                <a:gd name="connsiteY7" fmla="*/ 59180 h 151498"/>
                <a:gd name="connsiteX8" fmla="*/ 482600 w 736600"/>
                <a:gd name="connsiteY8" fmla="*/ 120299 h 151498"/>
                <a:gd name="connsiteX9" fmla="*/ 612775 w 736600"/>
                <a:gd name="connsiteY9" fmla="*/ 82199 h 151498"/>
                <a:gd name="connsiteX10" fmla="*/ 698500 w 736600"/>
                <a:gd name="connsiteY10" fmla="*/ 129824 h 151498"/>
                <a:gd name="connsiteX11" fmla="*/ 736600 w 736600"/>
                <a:gd name="connsiteY11" fmla="*/ 126649 h 151498"/>
                <a:gd name="connsiteX0" fmla="*/ 0 w 736600"/>
                <a:gd name="connsiteY0" fmla="*/ 129824 h 151498"/>
                <a:gd name="connsiteX1" fmla="*/ 60325 w 736600"/>
                <a:gd name="connsiteY1" fmla="*/ 95693 h 151498"/>
                <a:gd name="connsiteX2" fmla="*/ 148432 w 736600"/>
                <a:gd name="connsiteY2" fmla="*/ 125856 h 151498"/>
                <a:gd name="connsiteX3" fmla="*/ 209550 w 736600"/>
                <a:gd name="connsiteY3" fmla="*/ 65530 h 151498"/>
                <a:gd name="connsiteX4" fmla="*/ 263525 w 736600"/>
                <a:gd name="connsiteY4" fmla="*/ 2030 h 151498"/>
                <a:gd name="connsiteX5" fmla="*/ 327025 w 736600"/>
                <a:gd name="connsiteY5" fmla="*/ 145699 h 151498"/>
                <a:gd name="connsiteX6" fmla="*/ 374650 w 736600"/>
                <a:gd name="connsiteY6" fmla="*/ 117124 h 151498"/>
                <a:gd name="connsiteX7" fmla="*/ 430212 w 736600"/>
                <a:gd name="connsiteY7" fmla="*/ 59180 h 151498"/>
                <a:gd name="connsiteX8" fmla="*/ 482600 w 736600"/>
                <a:gd name="connsiteY8" fmla="*/ 120299 h 151498"/>
                <a:gd name="connsiteX9" fmla="*/ 612775 w 736600"/>
                <a:gd name="connsiteY9" fmla="*/ 82199 h 151498"/>
                <a:gd name="connsiteX10" fmla="*/ 698500 w 736600"/>
                <a:gd name="connsiteY10" fmla="*/ 129824 h 151498"/>
                <a:gd name="connsiteX11" fmla="*/ 736600 w 736600"/>
                <a:gd name="connsiteY11" fmla="*/ 126649 h 151498"/>
                <a:gd name="connsiteX0" fmla="*/ 0 w 736600"/>
                <a:gd name="connsiteY0" fmla="*/ 154148 h 175822"/>
                <a:gd name="connsiteX1" fmla="*/ 60325 w 736600"/>
                <a:gd name="connsiteY1" fmla="*/ 120017 h 175822"/>
                <a:gd name="connsiteX2" fmla="*/ 148432 w 736600"/>
                <a:gd name="connsiteY2" fmla="*/ 150180 h 175822"/>
                <a:gd name="connsiteX3" fmla="*/ 209550 w 736600"/>
                <a:gd name="connsiteY3" fmla="*/ 11273 h 175822"/>
                <a:gd name="connsiteX4" fmla="*/ 263525 w 736600"/>
                <a:gd name="connsiteY4" fmla="*/ 26354 h 175822"/>
                <a:gd name="connsiteX5" fmla="*/ 327025 w 736600"/>
                <a:gd name="connsiteY5" fmla="*/ 170023 h 175822"/>
                <a:gd name="connsiteX6" fmla="*/ 374650 w 736600"/>
                <a:gd name="connsiteY6" fmla="*/ 141448 h 175822"/>
                <a:gd name="connsiteX7" fmla="*/ 430212 w 736600"/>
                <a:gd name="connsiteY7" fmla="*/ 83504 h 175822"/>
                <a:gd name="connsiteX8" fmla="*/ 482600 w 736600"/>
                <a:gd name="connsiteY8" fmla="*/ 144623 h 175822"/>
                <a:gd name="connsiteX9" fmla="*/ 612775 w 736600"/>
                <a:gd name="connsiteY9" fmla="*/ 106523 h 175822"/>
                <a:gd name="connsiteX10" fmla="*/ 698500 w 736600"/>
                <a:gd name="connsiteY10" fmla="*/ 154148 h 175822"/>
                <a:gd name="connsiteX11" fmla="*/ 736600 w 736600"/>
                <a:gd name="connsiteY11" fmla="*/ 150973 h 175822"/>
                <a:gd name="connsiteX0" fmla="*/ 0 w 736600"/>
                <a:gd name="connsiteY0" fmla="*/ 152061 h 173735"/>
                <a:gd name="connsiteX1" fmla="*/ 60325 w 736600"/>
                <a:gd name="connsiteY1" fmla="*/ 117930 h 173735"/>
                <a:gd name="connsiteX2" fmla="*/ 146050 w 736600"/>
                <a:gd name="connsiteY2" fmla="*/ 119518 h 173735"/>
                <a:gd name="connsiteX3" fmla="*/ 209550 w 736600"/>
                <a:gd name="connsiteY3" fmla="*/ 9186 h 173735"/>
                <a:gd name="connsiteX4" fmla="*/ 263525 w 736600"/>
                <a:gd name="connsiteY4" fmla="*/ 24267 h 173735"/>
                <a:gd name="connsiteX5" fmla="*/ 327025 w 736600"/>
                <a:gd name="connsiteY5" fmla="*/ 167936 h 173735"/>
                <a:gd name="connsiteX6" fmla="*/ 374650 w 736600"/>
                <a:gd name="connsiteY6" fmla="*/ 139361 h 173735"/>
                <a:gd name="connsiteX7" fmla="*/ 430212 w 736600"/>
                <a:gd name="connsiteY7" fmla="*/ 81417 h 173735"/>
                <a:gd name="connsiteX8" fmla="*/ 482600 w 736600"/>
                <a:gd name="connsiteY8" fmla="*/ 142536 h 173735"/>
                <a:gd name="connsiteX9" fmla="*/ 612775 w 736600"/>
                <a:gd name="connsiteY9" fmla="*/ 104436 h 173735"/>
                <a:gd name="connsiteX10" fmla="*/ 698500 w 736600"/>
                <a:gd name="connsiteY10" fmla="*/ 152061 h 173735"/>
                <a:gd name="connsiteX11" fmla="*/ 736600 w 736600"/>
                <a:gd name="connsiteY11" fmla="*/ 148886 h 173735"/>
                <a:gd name="connsiteX0" fmla="*/ 0 w 736600"/>
                <a:gd name="connsiteY0" fmla="*/ 147201 h 167788"/>
                <a:gd name="connsiteX1" fmla="*/ 60325 w 736600"/>
                <a:gd name="connsiteY1" fmla="*/ 113070 h 167788"/>
                <a:gd name="connsiteX2" fmla="*/ 146050 w 736600"/>
                <a:gd name="connsiteY2" fmla="*/ 114658 h 167788"/>
                <a:gd name="connsiteX3" fmla="*/ 209550 w 736600"/>
                <a:gd name="connsiteY3" fmla="*/ 4326 h 167788"/>
                <a:gd name="connsiteX4" fmla="*/ 263525 w 736600"/>
                <a:gd name="connsiteY4" fmla="*/ 36076 h 167788"/>
                <a:gd name="connsiteX5" fmla="*/ 327025 w 736600"/>
                <a:gd name="connsiteY5" fmla="*/ 163076 h 167788"/>
                <a:gd name="connsiteX6" fmla="*/ 374650 w 736600"/>
                <a:gd name="connsiteY6" fmla="*/ 134501 h 167788"/>
                <a:gd name="connsiteX7" fmla="*/ 430212 w 736600"/>
                <a:gd name="connsiteY7" fmla="*/ 76557 h 167788"/>
                <a:gd name="connsiteX8" fmla="*/ 482600 w 736600"/>
                <a:gd name="connsiteY8" fmla="*/ 137676 h 167788"/>
                <a:gd name="connsiteX9" fmla="*/ 612775 w 736600"/>
                <a:gd name="connsiteY9" fmla="*/ 99576 h 167788"/>
                <a:gd name="connsiteX10" fmla="*/ 698500 w 736600"/>
                <a:gd name="connsiteY10" fmla="*/ 147201 h 167788"/>
                <a:gd name="connsiteX11" fmla="*/ 736600 w 736600"/>
                <a:gd name="connsiteY11" fmla="*/ 144026 h 167788"/>
                <a:gd name="connsiteX0" fmla="*/ 0 w 736600"/>
                <a:gd name="connsiteY0" fmla="*/ 146560 h 167147"/>
                <a:gd name="connsiteX1" fmla="*/ 60325 w 736600"/>
                <a:gd name="connsiteY1" fmla="*/ 112429 h 167147"/>
                <a:gd name="connsiteX2" fmla="*/ 141287 w 736600"/>
                <a:gd name="connsiteY2" fmla="*/ 104492 h 167147"/>
                <a:gd name="connsiteX3" fmla="*/ 209550 w 736600"/>
                <a:gd name="connsiteY3" fmla="*/ 3685 h 167147"/>
                <a:gd name="connsiteX4" fmla="*/ 263525 w 736600"/>
                <a:gd name="connsiteY4" fmla="*/ 35435 h 167147"/>
                <a:gd name="connsiteX5" fmla="*/ 327025 w 736600"/>
                <a:gd name="connsiteY5" fmla="*/ 162435 h 167147"/>
                <a:gd name="connsiteX6" fmla="*/ 374650 w 736600"/>
                <a:gd name="connsiteY6" fmla="*/ 133860 h 167147"/>
                <a:gd name="connsiteX7" fmla="*/ 430212 w 736600"/>
                <a:gd name="connsiteY7" fmla="*/ 75916 h 167147"/>
                <a:gd name="connsiteX8" fmla="*/ 482600 w 736600"/>
                <a:gd name="connsiteY8" fmla="*/ 137035 h 167147"/>
                <a:gd name="connsiteX9" fmla="*/ 612775 w 736600"/>
                <a:gd name="connsiteY9" fmla="*/ 98935 h 167147"/>
                <a:gd name="connsiteX10" fmla="*/ 698500 w 736600"/>
                <a:gd name="connsiteY10" fmla="*/ 146560 h 167147"/>
                <a:gd name="connsiteX11" fmla="*/ 736600 w 736600"/>
                <a:gd name="connsiteY11" fmla="*/ 143385 h 167147"/>
                <a:gd name="connsiteX0" fmla="*/ 0 w 736600"/>
                <a:gd name="connsiteY0" fmla="*/ 162022 h 182609"/>
                <a:gd name="connsiteX1" fmla="*/ 60325 w 736600"/>
                <a:gd name="connsiteY1" fmla="*/ 127891 h 182609"/>
                <a:gd name="connsiteX2" fmla="*/ 141287 w 736600"/>
                <a:gd name="connsiteY2" fmla="*/ 119954 h 182609"/>
                <a:gd name="connsiteX3" fmla="*/ 204788 w 736600"/>
                <a:gd name="connsiteY3" fmla="*/ 2478 h 182609"/>
                <a:gd name="connsiteX4" fmla="*/ 263525 w 736600"/>
                <a:gd name="connsiteY4" fmla="*/ 50897 h 182609"/>
                <a:gd name="connsiteX5" fmla="*/ 327025 w 736600"/>
                <a:gd name="connsiteY5" fmla="*/ 177897 h 182609"/>
                <a:gd name="connsiteX6" fmla="*/ 374650 w 736600"/>
                <a:gd name="connsiteY6" fmla="*/ 149322 h 182609"/>
                <a:gd name="connsiteX7" fmla="*/ 430212 w 736600"/>
                <a:gd name="connsiteY7" fmla="*/ 91378 h 182609"/>
                <a:gd name="connsiteX8" fmla="*/ 482600 w 736600"/>
                <a:gd name="connsiteY8" fmla="*/ 152497 h 182609"/>
                <a:gd name="connsiteX9" fmla="*/ 612775 w 736600"/>
                <a:gd name="connsiteY9" fmla="*/ 114397 h 182609"/>
                <a:gd name="connsiteX10" fmla="*/ 698500 w 736600"/>
                <a:gd name="connsiteY10" fmla="*/ 162022 h 182609"/>
                <a:gd name="connsiteX11" fmla="*/ 736600 w 736600"/>
                <a:gd name="connsiteY11" fmla="*/ 158847 h 182609"/>
                <a:gd name="connsiteX0" fmla="*/ 0 w 736600"/>
                <a:gd name="connsiteY0" fmla="*/ 160658 h 180191"/>
                <a:gd name="connsiteX1" fmla="*/ 60325 w 736600"/>
                <a:gd name="connsiteY1" fmla="*/ 126527 h 180191"/>
                <a:gd name="connsiteX2" fmla="*/ 141287 w 736600"/>
                <a:gd name="connsiteY2" fmla="*/ 118590 h 180191"/>
                <a:gd name="connsiteX3" fmla="*/ 204788 w 736600"/>
                <a:gd name="connsiteY3" fmla="*/ 1114 h 180191"/>
                <a:gd name="connsiteX4" fmla="*/ 258763 w 736600"/>
                <a:gd name="connsiteY4" fmla="*/ 66202 h 180191"/>
                <a:gd name="connsiteX5" fmla="*/ 327025 w 736600"/>
                <a:gd name="connsiteY5" fmla="*/ 176533 h 180191"/>
                <a:gd name="connsiteX6" fmla="*/ 374650 w 736600"/>
                <a:gd name="connsiteY6" fmla="*/ 147958 h 180191"/>
                <a:gd name="connsiteX7" fmla="*/ 430212 w 736600"/>
                <a:gd name="connsiteY7" fmla="*/ 90014 h 180191"/>
                <a:gd name="connsiteX8" fmla="*/ 482600 w 736600"/>
                <a:gd name="connsiteY8" fmla="*/ 151133 h 180191"/>
                <a:gd name="connsiteX9" fmla="*/ 612775 w 736600"/>
                <a:gd name="connsiteY9" fmla="*/ 113033 h 180191"/>
                <a:gd name="connsiteX10" fmla="*/ 698500 w 736600"/>
                <a:gd name="connsiteY10" fmla="*/ 160658 h 180191"/>
                <a:gd name="connsiteX11" fmla="*/ 736600 w 736600"/>
                <a:gd name="connsiteY11" fmla="*/ 157483 h 180191"/>
                <a:gd name="connsiteX0" fmla="*/ 0 w 736600"/>
                <a:gd name="connsiteY0" fmla="*/ 160658 h 180191"/>
                <a:gd name="connsiteX1" fmla="*/ 60325 w 736600"/>
                <a:gd name="connsiteY1" fmla="*/ 126527 h 180191"/>
                <a:gd name="connsiteX2" fmla="*/ 141287 w 736600"/>
                <a:gd name="connsiteY2" fmla="*/ 118590 h 180191"/>
                <a:gd name="connsiteX3" fmla="*/ 204788 w 736600"/>
                <a:gd name="connsiteY3" fmla="*/ 1114 h 180191"/>
                <a:gd name="connsiteX4" fmla="*/ 258763 w 736600"/>
                <a:gd name="connsiteY4" fmla="*/ 66202 h 180191"/>
                <a:gd name="connsiteX5" fmla="*/ 310356 w 736600"/>
                <a:gd name="connsiteY5" fmla="*/ 176533 h 180191"/>
                <a:gd name="connsiteX6" fmla="*/ 374650 w 736600"/>
                <a:gd name="connsiteY6" fmla="*/ 147958 h 180191"/>
                <a:gd name="connsiteX7" fmla="*/ 430212 w 736600"/>
                <a:gd name="connsiteY7" fmla="*/ 90014 h 180191"/>
                <a:gd name="connsiteX8" fmla="*/ 482600 w 736600"/>
                <a:gd name="connsiteY8" fmla="*/ 151133 h 180191"/>
                <a:gd name="connsiteX9" fmla="*/ 612775 w 736600"/>
                <a:gd name="connsiteY9" fmla="*/ 113033 h 180191"/>
                <a:gd name="connsiteX10" fmla="*/ 698500 w 736600"/>
                <a:gd name="connsiteY10" fmla="*/ 160658 h 180191"/>
                <a:gd name="connsiteX11" fmla="*/ 736600 w 736600"/>
                <a:gd name="connsiteY11" fmla="*/ 157483 h 180191"/>
                <a:gd name="connsiteX0" fmla="*/ 0 w 736600"/>
                <a:gd name="connsiteY0" fmla="*/ 160699 h 191393"/>
                <a:gd name="connsiteX1" fmla="*/ 60325 w 736600"/>
                <a:gd name="connsiteY1" fmla="*/ 126568 h 191393"/>
                <a:gd name="connsiteX2" fmla="*/ 141287 w 736600"/>
                <a:gd name="connsiteY2" fmla="*/ 118631 h 191393"/>
                <a:gd name="connsiteX3" fmla="*/ 204788 w 736600"/>
                <a:gd name="connsiteY3" fmla="*/ 1155 h 191393"/>
                <a:gd name="connsiteX4" fmla="*/ 258763 w 736600"/>
                <a:gd name="connsiteY4" fmla="*/ 66243 h 191393"/>
                <a:gd name="connsiteX5" fmla="*/ 327025 w 736600"/>
                <a:gd name="connsiteY5" fmla="*/ 188481 h 191393"/>
                <a:gd name="connsiteX6" fmla="*/ 374650 w 736600"/>
                <a:gd name="connsiteY6" fmla="*/ 147999 h 191393"/>
                <a:gd name="connsiteX7" fmla="*/ 430212 w 736600"/>
                <a:gd name="connsiteY7" fmla="*/ 90055 h 191393"/>
                <a:gd name="connsiteX8" fmla="*/ 482600 w 736600"/>
                <a:gd name="connsiteY8" fmla="*/ 151174 h 191393"/>
                <a:gd name="connsiteX9" fmla="*/ 612775 w 736600"/>
                <a:gd name="connsiteY9" fmla="*/ 113074 h 191393"/>
                <a:gd name="connsiteX10" fmla="*/ 698500 w 736600"/>
                <a:gd name="connsiteY10" fmla="*/ 160699 h 191393"/>
                <a:gd name="connsiteX11" fmla="*/ 736600 w 736600"/>
                <a:gd name="connsiteY11" fmla="*/ 157524 h 191393"/>
                <a:gd name="connsiteX0" fmla="*/ 0 w 736600"/>
                <a:gd name="connsiteY0" fmla="*/ 167721 h 198415"/>
                <a:gd name="connsiteX1" fmla="*/ 60325 w 736600"/>
                <a:gd name="connsiteY1" fmla="*/ 133590 h 198415"/>
                <a:gd name="connsiteX2" fmla="*/ 141287 w 736600"/>
                <a:gd name="connsiteY2" fmla="*/ 125653 h 198415"/>
                <a:gd name="connsiteX3" fmla="*/ 188119 w 736600"/>
                <a:gd name="connsiteY3" fmla="*/ 1033 h 198415"/>
                <a:gd name="connsiteX4" fmla="*/ 258763 w 736600"/>
                <a:gd name="connsiteY4" fmla="*/ 73265 h 198415"/>
                <a:gd name="connsiteX5" fmla="*/ 327025 w 736600"/>
                <a:gd name="connsiteY5" fmla="*/ 195503 h 198415"/>
                <a:gd name="connsiteX6" fmla="*/ 374650 w 736600"/>
                <a:gd name="connsiteY6" fmla="*/ 155021 h 198415"/>
                <a:gd name="connsiteX7" fmla="*/ 430212 w 736600"/>
                <a:gd name="connsiteY7" fmla="*/ 97077 h 198415"/>
                <a:gd name="connsiteX8" fmla="*/ 482600 w 736600"/>
                <a:gd name="connsiteY8" fmla="*/ 158196 h 198415"/>
                <a:gd name="connsiteX9" fmla="*/ 612775 w 736600"/>
                <a:gd name="connsiteY9" fmla="*/ 120096 h 198415"/>
                <a:gd name="connsiteX10" fmla="*/ 698500 w 736600"/>
                <a:gd name="connsiteY10" fmla="*/ 167721 h 198415"/>
                <a:gd name="connsiteX11" fmla="*/ 736600 w 736600"/>
                <a:gd name="connsiteY11" fmla="*/ 164546 h 198415"/>
                <a:gd name="connsiteX0" fmla="*/ 0 w 736600"/>
                <a:gd name="connsiteY0" fmla="*/ 167973 h 198667"/>
                <a:gd name="connsiteX1" fmla="*/ 60325 w 736600"/>
                <a:gd name="connsiteY1" fmla="*/ 133842 h 198667"/>
                <a:gd name="connsiteX2" fmla="*/ 136524 w 736600"/>
                <a:gd name="connsiteY2" fmla="*/ 133049 h 198667"/>
                <a:gd name="connsiteX3" fmla="*/ 188119 w 736600"/>
                <a:gd name="connsiteY3" fmla="*/ 1285 h 198667"/>
                <a:gd name="connsiteX4" fmla="*/ 258763 w 736600"/>
                <a:gd name="connsiteY4" fmla="*/ 73517 h 198667"/>
                <a:gd name="connsiteX5" fmla="*/ 327025 w 736600"/>
                <a:gd name="connsiteY5" fmla="*/ 195755 h 198667"/>
                <a:gd name="connsiteX6" fmla="*/ 374650 w 736600"/>
                <a:gd name="connsiteY6" fmla="*/ 155273 h 198667"/>
                <a:gd name="connsiteX7" fmla="*/ 430212 w 736600"/>
                <a:gd name="connsiteY7" fmla="*/ 97329 h 198667"/>
                <a:gd name="connsiteX8" fmla="*/ 482600 w 736600"/>
                <a:gd name="connsiteY8" fmla="*/ 158448 h 198667"/>
                <a:gd name="connsiteX9" fmla="*/ 612775 w 736600"/>
                <a:gd name="connsiteY9" fmla="*/ 120348 h 198667"/>
                <a:gd name="connsiteX10" fmla="*/ 698500 w 736600"/>
                <a:gd name="connsiteY10" fmla="*/ 167973 h 198667"/>
                <a:gd name="connsiteX11" fmla="*/ 736600 w 736600"/>
                <a:gd name="connsiteY11" fmla="*/ 164798 h 198667"/>
                <a:gd name="connsiteX0" fmla="*/ 0 w 736600"/>
                <a:gd name="connsiteY0" fmla="*/ 167718 h 198158"/>
                <a:gd name="connsiteX1" fmla="*/ 60325 w 736600"/>
                <a:gd name="connsiteY1" fmla="*/ 133587 h 198158"/>
                <a:gd name="connsiteX2" fmla="*/ 136524 w 736600"/>
                <a:gd name="connsiteY2" fmla="*/ 132794 h 198158"/>
                <a:gd name="connsiteX3" fmla="*/ 188119 w 736600"/>
                <a:gd name="connsiteY3" fmla="*/ 1030 h 198158"/>
                <a:gd name="connsiteX4" fmla="*/ 258763 w 736600"/>
                <a:gd name="connsiteY4" fmla="*/ 78024 h 198158"/>
                <a:gd name="connsiteX5" fmla="*/ 327025 w 736600"/>
                <a:gd name="connsiteY5" fmla="*/ 195500 h 198158"/>
                <a:gd name="connsiteX6" fmla="*/ 374650 w 736600"/>
                <a:gd name="connsiteY6" fmla="*/ 155018 h 198158"/>
                <a:gd name="connsiteX7" fmla="*/ 430212 w 736600"/>
                <a:gd name="connsiteY7" fmla="*/ 97074 h 198158"/>
                <a:gd name="connsiteX8" fmla="*/ 482600 w 736600"/>
                <a:gd name="connsiteY8" fmla="*/ 158193 h 198158"/>
                <a:gd name="connsiteX9" fmla="*/ 612775 w 736600"/>
                <a:gd name="connsiteY9" fmla="*/ 120093 h 198158"/>
                <a:gd name="connsiteX10" fmla="*/ 698500 w 736600"/>
                <a:gd name="connsiteY10" fmla="*/ 167718 h 198158"/>
                <a:gd name="connsiteX11" fmla="*/ 736600 w 736600"/>
                <a:gd name="connsiteY11" fmla="*/ 164543 h 198158"/>
                <a:gd name="connsiteX0" fmla="*/ 0 w 736600"/>
                <a:gd name="connsiteY0" fmla="*/ 167897 h 198337"/>
                <a:gd name="connsiteX1" fmla="*/ 60325 w 736600"/>
                <a:gd name="connsiteY1" fmla="*/ 133766 h 198337"/>
                <a:gd name="connsiteX2" fmla="*/ 136524 w 736600"/>
                <a:gd name="connsiteY2" fmla="*/ 132973 h 198337"/>
                <a:gd name="connsiteX3" fmla="*/ 188119 w 736600"/>
                <a:gd name="connsiteY3" fmla="*/ 1209 h 198337"/>
                <a:gd name="connsiteX4" fmla="*/ 258763 w 736600"/>
                <a:gd name="connsiteY4" fmla="*/ 78203 h 198337"/>
                <a:gd name="connsiteX5" fmla="*/ 327025 w 736600"/>
                <a:gd name="connsiteY5" fmla="*/ 195679 h 198337"/>
                <a:gd name="connsiteX6" fmla="*/ 374650 w 736600"/>
                <a:gd name="connsiteY6" fmla="*/ 155197 h 198337"/>
                <a:gd name="connsiteX7" fmla="*/ 430212 w 736600"/>
                <a:gd name="connsiteY7" fmla="*/ 97253 h 198337"/>
                <a:gd name="connsiteX8" fmla="*/ 482600 w 736600"/>
                <a:gd name="connsiteY8" fmla="*/ 158372 h 198337"/>
                <a:gd name="connsiteX9" fmla="*/ 612775 w 736600"/>
                <a:gd name="connsiteY9" fmla="*/ 120272 h 198337"/>
                <a:gd name="connsiteX10" fmla="*/ 698500 w 736600"/>
                <a:gd name="connsiteY10" fmla="*/ 167897 h 198337"/>
                <a:gd name="connsiteX11" fmla="*/ 736600 w 736600"/>
                <a:gd name="connsiteY11" fmla="*/ 164722 h 198337"/>
                <a:gd name="connsiteX0" fmla="*/ 0 w 736600"/>
                <a:gd name="connsiteY0" fmla="*/ 167329 h 197162"/>
                <a:gd name="connsiteX1" fmla="*/ 60325 w 736600"/>
                <a:gd name="connsiteY1" fmla="*/ 133198 h 197162"/>
                <a:gd name="connsiteX2" fmla="*/ 136524 w 736600"/>
                <a:gd name="connsiteY2" fmla="*/ 132405 h 197162"/>
                <a:gd name="connsiteX3" fmla="*/ 188119 w 736600"/>
                <a:gd name="connsiteY3" fmla="*/ 641 h 197162"/>
                <a:gd name="connsiteX4" fmla="*/ 258763 w 736600"/>
                <a:gd name="connsiteY4" fmla="*/ 89542 h 197162"/>
                <a:gd name="connsiteX5" fmla="*/ 327025 w 736600"/>
                <a:gd name="connsiteY5" fmla="*/ 195111 h 197162"/>
                <a:gd name="connsiteX6" fmla="*/ 374650 w 736600"/>
                <a:gd name="connsiteY6" fmla="*/ 154629 h 197162"/>
                <a:gd name="connsiteX7" fmla="*/ 430212 w 736600"/>
                <a:gd name="connsiteY7" fmla="*/ 96685 h 197162"/>
                <a:gd name="connsiteX8" fmla="*/ 482600 w 736600"/>
                <a:gd name="connsiteY8" fmla="*/ 157804 h 197162"/>
                <a:gd name="connsiteX9" fmla="*/ 612775 w 736600"/>
                <a:gd name="connsiteY9" fmla="*/ 119704 h 197162"/>
                <a:gd name="connsiteX10" fmla="*/ 698500 w 736600"/>
                <a:gd name="connsiteY10" fmla="*/ 167329 h 197162"/>
                <a:gd name="connsiteX11" fmla="*/ 736600 w 736600"/>
                <a:gd name="connsiteY11" fmla="*/ 164154 h 197162"/>
                <a:gd name="connsiteX0" fmla="*/ 0 w 736600"/>
                <a:gd name="connsiteY0" fmla="*/ 166726 h 196559"/>
                <a:gd name="connsiteX1" fmla="*/ 60325 w 736600"/>
                <a:gd name="connsiteY1" fmla="*/ 132595 h 196559"/>
                <a:gd name="connsiteX2" fmla="*/ 136524 w 736600"/>
                <a:gd name="connsiteY2" fmla="*/ 131802 h 196559"/>
                <a:gd name="connsiteX3" fmla="*/ 188119 w 736600"/>
                <a:gd name="connsiteY3" fmla="*/ 38 h 196559"/>
                <a:gd name="connsiteX4" fmla="*/ 258763 w 736600"/>
                <a:gd name="connsiteY4" fmla="*/ 88939 h 196559"/>
                <a:gd name="connsiteX5" fmla="*/ 327025 w 736600"/>
                <a:gd name="connsiteY5" fmla="*/ 194508 h 196559"/>
                <a:gd name="connsiteX6" fmla="*/ 374650 w 736600"/>
                <a:gd name="connsiteY6" fmla="*/ 154026 h 196559"/>
                <a:gd name="connsiteX7" fmla="*/ 430212 w 736600"/>
                <a:gd name="connsiteY7" fmla="*/ 96082 h 196559"/>
                <a:gd name="connsiteX8" fmla="*/ 482600 w 736600"/>
                <a:gd name="connsiteY8" fmla="*/ 157201 h 196559"/>
                <a:gd name="connsiteX9" fmla="*/ 612775 w 736600"/>
                <a:gd name="connsiteY9" fmla="*/ 119101 h 196559"/>
                <a:gd name="connsiteX10" fmla="*/ 698500 w 736600"/>
                <a:gd name="connsiteY10" fmla="*/ 166726 h 196559"/>
                <a:gd name="connsiteX11" fmla="*/ 736600 w 736600"/>
                <a:gd name="connsiteY11" fmla="*/ 163551 h 196559"/>
                <a:gd name="connsiteX0" fmla="*/ 0 w 736600"/>
                <a:gd name="connsiteY0" fmla="*/ 166688 h 196521"/>
                <a:gd name="connsiteX1" fmla="*/ 60325 w 736600"/>
                <a:gd name="connsiteY1" fmla="*/ 132557 h 196521"/>
                <a:gd name="connsiteX2" fmla="*/ 136524 w 736600"/>
                <a:gd name="connsiteY2" fmla="*/ 131764 h 196521"/>
                <a:gd name="connsiteX3" fmla="*/ 188119 w 736600"/>
                <a:gd name="connsiteY3" fmla="*/ 0 h 196521"/>
                <a:gd name="connsiteX4" fmla="*/ 258763 w 736600"/>
                <a:gd name="connsiteY4" fmla="*/ 88901 h 196521"/>
                <a:gd name="connsiteX5" fmla="*/ 327025 w 736600"/>
                <a:gd name="connsiteY5" fmla="*/ 194470 h 196521"/>
                <a:gd name="connsiteX6" fmla="*/ 374650 w 736600"/>
                <a:gd name="connsiteY6" fmla="*/ 153988 h 196521"/>
                <a:gd name="connsiteX7" fmla="*/ 430212 w 736600"/>
                <a:gd name="connsiteY7" fmla="*/ 96044 h 196521"/>
                <a:gd name="connsiteX8" fmla="*/ 482600 w 736600"/>
                <a:gd name="connsiteY8" fmla="*/ 157163 h 196521"/>
                <a:gd name="connsiteX9" fmla="*/ 612775 w 736600"/>
                <a:gd name="connsiteY9" fmla="*/ 119063 h 196521"/>
                <a:gd name="connsiteX10" fmla="*/ 698500 w 736600"/>
                <a:gd name="connsiteY10" fmla="*/ 166688 h 196521"/>
                <a:gd name="connsiteX11" fmla="*/ 736600 w 736600"/>
                <a:gd name="connsiteY11" fmla="*/ 163513 h 196521"/>
                <a:gd name="connsiteX0" fmla="*/ 0 w 736600"/>
                <a:gd name="connsiteY0" fmla="*/ 166688 h 196521"/>
                <a:gd name="connsiteX1" fmla="*/ 60325 w 736600"/>
                <a:gd name="connsiteY1" fmla="*/ 132557 h 196521"/>
                <a:gd name="connsiteX2" fmla="*/ 136524 w 736600"/>
                <a:gd name="connsiteY2" fmla="*/ 131764 h 196521"/>
                <a:gd name="connsiteX3" fmla="*/ 188119 w 736600"/>
                <a:gd name="connsiteY3" fmla="*/ 0 h 196521"/>
                <a:gd name="connsiteX4" fmla="*/ 258763 w 736600"/>
                <a:gd name="connsiteY4" fmla="*/ 88901 h 196521"/>
                <a:gd name="connsiteX5" fmla="*/ 327025 w 736600"/>
                <a:gd name="connsiteY5" fmla="*/ 194470 h 196521"/>
                <a:gd name="connsiteX6" fmla="*/ 390525 w 736600"/>
                <a:gd name="connsiteY6" fmla="*/ 153988 h 196521"/>
                <a:gd name="connsiteX7" fmla="*/ 430212 w 736600"/>
                <a:gd name="connsiteY7" fmla="*/ 96044 h 196521"/>
                <a:gd name="connsiteX8" fmla="*/ 482600 w 736600"/>
                <a:gd name="connsiteY8" fmla="*/ 157163 h 196521"/>
                <a:gd name="connsiteX9" fmla="*/ 612775 w 736600"/>
                <a:gd name="connsiteY9" fmla="*/ 119063 h 196521"/>
                <a:gd name="connsiteX10" fmla="*/ 698500 w 736600"/>
                <a:gd name="connsiteY10" fmla="*/ 166688 h 196521"/>
                <a:gd name="connsiteX11" fmla="*/ 736600 w 736600"/>
                <a:gd name="connsiteY11" fmla="*/ 163513 h 196521"/>
                <a:gd name="connsiteX0" fmla="*/ 0 w 736600"/>
                <a:gd name="connsiteY0" fmla="*/ 166688 h 190454"/>
                <a:gd name="connsiteX1" fmla="*/ 60325 w 736600"/>
                <a:gd name="connsiteY1" fmla="*/ 132557 h 190454"/>
                <a:gd name="connsiteX2" fmla="*/ 136524 w 736600"/>
                <a:gd name="connsiteY2" fmla="*/ 131764 h 190454"/>
                <a:gd name="connsiteX3" fmla="*/ 188119 w 736600"/>
                <a:gd name="connsiteY3" fmla="*/ 0 h 190454"/>
                <a:gd name="connsiteX4" fmla="*/ 258763 w 736600"/>
                <a:gd name="connsiteY4" fmla="*/ 88901 h 190454"/>
                <a:gd name="connsiteX5" fmla="*/ 346075 w 736600"/>
                <a:gd name="connsiteY5" fmla="*/ 188120 h 190454"/>
                <a:gd name="connsiteX6" fmla="*/ 390525 w 736600"/>
                <a:gd name="connsiteY6" fmla="*/ 153988 h 190454"/>
                <a:gd name="connsiteX7" fmla="*/ 430212 w 736600"/>
                <a:gd name="connsiteY7" fmla="*/ 96044 h 190454"/>
                <a:gd name="connsiteX8" fmla="*/ 482600 w 736600"/>
                <a:gd name="connsiteY8" fmla="*/ 157163 h 190454"/>
                <a:gd name="connsiteX9" fmla="*/ 612775 w 736600"/>
                <a:gd name="connsiteY9" fmla="*/ 119063 h 190454"/>
                <a:gd name="connsiteX10" fmla="*/ 698500 w 736600"/>
                <a:gd name="connsiteY10" fmla="*/ 166688 h 190454"/>
                <a:gd name="connsiteX11" fmla="*/ 736600 w 736600"/>
                <a:gd name="connsiteY11" fmla="*/ 163513 h 190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6600" h="190454">
                  <a:moveTo>
                    <a:pt x="0" y="166688"/>
                  </a:moveTo>
                  <a:cubicBezTo>
                    <a:pt x="27516" y="148961"/>
                    <a:pt x="37571" y="138378"/>
                    <a:pt x="60325" y="132557"/>
                  </a:cubicBezTo>
                  <a:cubicBezTo>
                    <a:pt x="83079" y="126736"/>
                    <a:pt x="115225" y="153857"/>
                    <a:pt x="136524" y="131764"/>
                  </a:cubicBezTo>
                  <a:cubicBezTo>
                    <a:pt x="157823" y="109671"/>
                    <a:pt x="162984" y="0"/>
                    <a:pt x="188119" y="0"/>
                  </a:cubicBezTo>
                  <a:cubicBezTo>
                    <a:pt x="213254" y="0"/>
                    <a:pt x="232437" y="57548"/>
                    <a:pt x="258763" y="88901"/>
                  </a:cubicBezTo>
                  <a:cubicBezTo>
                    <a:pt x="285089" y="120254"/>
                    <a:pt x="324115" y="177272"/>
                    <a:pt x="346075" y="188120"/>
                  </a:cubicBezTo>
                  <a:cubicBezTo>
                    <a:pt x="368035" y="198968"/>
                    <a:pt x="376502" y="169334"/>
                    <a:pt x="390525" y="153988"/>
                  </a:cubicBezTo>
                  <a:cubicBezTo>
                    <a:pt x="404548" y="138642"/>
                    <a:pt x="414866" y="95515"/>
                    <a:pt x="430212" y="96044"/>
                  </a:cubicBezTo>
                  <a:cubicBezTo>
                    <a:pt x="445558" y="96573"/>
                    <a:pt x="452173" y="153327"/>
                    <a:pt x="482600" y="157163"/>
                  </a:cubicBezTo>
                  <a:cubicBezTo>
                    <a:pt x="513027" y="161000"/>
                    <a:pt x="576792" y="117475"/>
                    <a:pt x="612775" y="119063"/>
                  </a:cubicBezTo>
                  <a:cubicBezTo>
                    <a:pt x="648758" y="120650"/>
                    <a:pt x="677863" y="159280"/>
                    <a:pt x="698500" y="166688"/>
                  </a:cubicBezTo>
                  <a:cubicBezTo>
                    <a:pt x="719137" y="174096"/>
                    <a:pt x="727868" y="168804"/>
                    <a:pt x="736600" y="163513"/>
                  </a:cubicBezTo>
                </a:path>
              </a:pathLst>
            </a:custGeom>
            <a:noFill/>
            <a:ln w="25400">
              <a:solidFill>
                <a:srgbClr val="81B5D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 spc="-52" dirty="0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:a16="http://schemas.microsoft.com/office/drawing/2014/main" id="{79D546F3-9313-455B-8DA4-9C03180DFDD3}"/>
                </a:ext>
              </a:extLst>
            </p:cNvPr>
            <p:cNvSpPr/>
            <p:nvPr/>
          </p:nvSpPr>
          <p:spPr>
            <a:xfrm>
              <a:off x="9367862" y="2165873"/>
              <a:ext cx="773259" cy="199933"/>
            </a:xfrm>
            <a:custGeom>
              <a:avLst/>
              <a:gdLst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209550 w 736600"/>
                <a:gd name="connsiteY3" fmla="*/ 359843 h 413623"/>
                <a:gd name="connsiteX4" fmla="*/ 263525 w 736600"/>
                <a:gd name="connsiteY4" fmla="*/ 353493 h 413623"/>
                <a:gd name="connsiteX5" fmla="*/ 327025 w 736600"/>
                <a:gd name="connsiteY5" fmla="*/ 404293 h 413623"/>
                <a:gd name="connsiteX6" fmla="*/ 374650 w 736600"/>
                <a:gd name="connsiteY6" fmla="*/ 375718 h 413623"/>
                <a:gd name="connsiteX7" fmla="*/ 425450 w 736600"/>
                <a:gd name="connsiteY7" fmla="*/ 48693 h 413623"/>
                <a:gd name="connsiteX8" fmla="*/ 428625 w 736600"/>
                <a:gd name="connsiteY8" fmla="*/ 35993 h 413623"/>
                <a:gd name="connsiteX9" fmla="*/ 482600 w 736600"/>
                <a:gd name="connsiteY9" fmla="*/ 378893 h 413623"/>
                <a:gd name="connsiteX10" fmla="*/ 612775 w 736600"/>
                <a:gd name="connsiteY10" fmla="*/ 340793 h 413623"/>
                <a:gd name="connsiteX11" fmla="*/ 698500 w 736600"/>
                <a:gd name="connsiteY11" fmla="*/ 388418 h 413623"/>
                <a:gd name="connsiteX12" fmla="*/ 736600 w 736600"/>
                <a:gd name="connsiteY12" fmla="*/ 385243 h 413623"/>
                <a:gd name="connsiteX0" fmla="*/ 0 w 736600"/>
                <a:gd name="connsiteY0" fmla="*/ 339726 h 364931"/>
                <a:gd name="connsiteX1" fmla="*/ 79375 w 736600"/>
                <a:gd name="connsiteY1" fmla="*/ 307976 h 364931"/>
                <a:gd name="connsiteX2" fmla="*/ 146050 w 736600"/>
                <a:gd name="connsiteY2" fmla="*/ 361951 h 364931"/>
                <a:gd name="connsiteX3" fmla="*/ 209550 w 736600"/>
                <a:gd name="connsiteY3" fmla="*/ 311151 h 364931"/>
                <a:gd name="connsiteX4" fmla="*/ 263525 w 736600"/>
                <a:gd name="connsiteY4" fmla="*/ 304801 h 364931"/>
                <a:gd name="connsiteX5" fmla="*/ 327025 w 736600"/>
                <a:gd name="connsiteY5" fmla="*/ 355601 h 364931"/>
                <a:gd name="connsiteX6" fmla="*/ 374650 w 736600"/>
                <a:gd name="connsiteY6" fmla="*/ 327026 h 364931"/>
                <a:gd name="connsiteX7" fmla="*/ 425450 w 736600"/>
                <a:gd name="connsiteY7" fmla="*/ 1 h 364931"/>
                <a:gd name="connsiteX8" fmla="*/ 482600 w 736600"/>
                <a:gd name="connsiteY8" fmla="*/ 330201 h 364931"/>
                <a:gd name="connsiteX9" fmla="*/ 612775 w 736600"/>
                <a:gd name="connsiteY9" fmla="*/ 292101 h 364931"/>
                <a:gd name="connsiteX10" fmla="*/ 698500 w 736600"/>
                <a:gd name="connsiteY10" fmla="*/ 339726 h 364931"/>
                <a:gd name="connsiteX11" fmla="*/ 736600 w 736600"/>
                <a:gd name="connsiteY11" fmla="*/ 336551 h 364931"/>
                <a:gd name="connsiteX0" fmla="*/ 0 w 736600"/>
                <a:gd name="connsiteY0" fmla="*/ 70649 h 92878"/>
                <a:gd name="connsiteX1" fmla="*/ 79375 w 736600"/>
                <a:gd name="connsiteY1" fmla="*/ 38899 h 92878"/>
                <a:gd name="connsiteX2" fmla="*/ 146050 w 736600"/>
                <a:gd name="connsiteY2" fmla="*/ 92874 h 92878"/>
                <a:gd name="connsiteX3" fmla="*/ 209550 w 736600"/>
                <a:gd name="connsiteY3" fmla="*/ 42074 h 92878"/>
                <a:gd name="connsiteX4" fmla="*/ 263525 w 736600"/>
                <a:gd name="connsiteY4" fmla="*/ 35724 h 92878"/>
                <a:gd name="connsiteX5" fmla="*/ 327025 w 736600"/>
                <a:gd name="connsiteY5" fmla="*/ 86524 h 92878"/>
                <a:gd name="connsiteX6" fmla="*/ 374650 w 736600"/>
                <a:gd name="connsiteY6" fmla="*/ 57949 h 92878"/>
                <a:gd name="connsiteX7" fmla="*/ 430212 w 736600"/>
                <a:gd name="connsiteY7" fmla="*/ 5 h 92878"/>
                <a:gd name="connsiteX8" fmla="*/ 482600 w 736600"/>
                <a:gd name="connsiteY8" fmla="*/ 61124 h 92878"/>
                <a:gd name="connsiteX9" fmla="*/ 612775 w 736600"/>
                <a:gd name="connsiteY9" fmla="*/ 23024 h 92878"/>
                <a:gd name="connsiteX10" fmla="*/ 698500 w 736600"/>
                <a:gd name="connsiteY10" fmla="*/ 70649 h 92878"/>
                <a:gd name="connsiteX11" fmla="*/ 736600 w 736600"/>
                <a:gd name="connsiteY11" fmla="*/ 67474 h 92878"/>
                <a:gd name="connsiteX0" fmla="*/ 0 w 736600"/>
                <a:gd name="connsiteY0" fmla="*/ 90438 h 112669"/>
                <a:gd name="connsiteX1" fmla="*/ 79375 w 736600"/>
                <a:gd name="connsiteY1" fmla="*/ 58688 h 112669"/>
                <a:gd name="connsiteX2" fmla="*/ 146050 w 736600"/>
                <a:gd name="connsiteY2" fmla="*/ 112663 h 112669"/>
                <a:gd name="connsiteX3" fmla="*/ 209550 w 736600"/>
                <a:gd name="connsiteY3" fmla="*/ 61863 h 112669"/>
                <a:gd name="connsiteX4" fmla="*/ 263525 w 736600"/>
                <a:gd name="connsiteY4" fmla="*/ 744 h 112669"/>
                <a:gd name="connsiteX5" fmla="*/ 327025 w 736600"/>
                <a:gd name="connsiteY5" fmla="*/ 106313 h 112669"/>
                <a:gd name="connsiteX6" fmla="*/ 374650 w 736600"/>
                <a:gd name="connsiteY6" fmla="*/ 77738 h 112669"/>
                <a:gd name="connsiteX7" fmla="*/ 430212 w 736600"/>
                <a:gd name="connsiteY7" fmla="*/ 19794 h 112669"/>
                <a:gd name="connsiteX8" fmla="*/ 482600 w 736600"/>
                <a:gd name="connsiteY8" fmla="*/ 80913 h 112669"/>
                <a:gd name="connsiteX9" fmla="*/ 612775 w 736600"/>
                <a:gd name="connsiteY9" fmla="*/ 42813 h 112669"/>
                <a:gd name="connsiteX10" fmla="*/ 698500 w 736600"/>
                <a:gd name="connsiteY10" fmla="*/ 90438 h 112669"/>
                <a:gd name="connsiteX11" fmla="*/ 736600 w 736600"/>
                <a:gd name="connsiteY11" fmla="*/ 87263 h 112669"/>
                <a:gd name="connsiteX0" fmla="*/ 0 w 736600"/>
                <a:gd name="connsiteY0" fmla="*/ 94027 h 116623"/>
                <a:gd name="connsiteX1" fmla="*/ 79375 w 736600"/>
                <a:gd name="connsiteY1" fmla="*/ 62277 h 116623"/>
                <a:gd name="connsiteX2" fmla="*/ 146050 w 736600"/>
                <a:gd name="connsiteY2" fmla="*/ 116252 h 116623"/>
                <a:gd name="connsiteX3" fmla="*/ 209550 w 736600"/>
                <a:gd name="connsiteY3" fmla="*/ 29733 h 116623"/>
                <a:gd name="connsiteX4" fmla="*/ 263525 w 736600"/>
                <a:gd name="connsiteY4" fmla="*/ 4333 h 116623"/>
                <a:gd name="connsiteX5" fmla="*/ 327025 w 736600"/>
                <a:gd name="connsiteY5" fmla="*/ 109902 h 116623"/>
                <a:gd name="connsiteX6" fmla="*/ 374650 w 736600"/>
                <a:gd name="connsiteY6" fmla="*/ 81327 h 116623"/>
                <a:gd name="connsiteX7" fmla="*/ 430212 w 736600"/>
                <a:gd name="connsiteY7" fmla="*/ 23383 h 116623"/>
                <a:gd name="connsiteX8" fmla="*/ 482600 w 736600"/>
                <a:gd name="connsiteY8" fmla="*/ 84502 h 116623"/>
                <a:gd name="connsiteX9" fmla="*/ 612775 w 736600"/>
                <a:gd name="connsiteY9" fmla="*/ 46402 h 116623"/>
                <a:gd name="connsiteX10" fmla="*/ 698500 w 736600"/>
                <a:gd name="connsiteY10" fmla="*/ 94027 h 116623"/>
                <a:gd name="connsiteX11" fmla="*/ 736600 w 736600"/>
                <a:gd name="connsiteY11" fmla="*/ 90852 h 116623"/>
                <a:gd name="connsiteX0" fmla="*/ 0 w 736600"/>
                <a:gd name="connsiteY0" fmla="*/ 113905 h 136501"/>
                <a:gd name="connsiteX1" fmla="*/ 79375 w 736600"/>
                <a:gd name="connsiteY1" fmla="*/ 82155 h 136501"/>
                <a:gd name="connsiteX2" fmla="*/ 146050 w 736600"/>
                <a:gd name="connsiteY2" fmla="*/ 136130 h 136501"/>
                <a:gd name="connsiteX3" fmla="*/ 209550 w 736600"/>
                <a:gd name="connsiteY3" fmla="*/ 49611 h 136501"/>
                <a:gd name="connsiteX4" fmla="*/ 263525 w 736600"/>
                <a:gd name="connsiteY4" fmla="*/ 2779 h 136501"/>
                <a:gd name="connsiteX5" fmla="*/ 327025 w 736600"/>
                <a:gd name="connsiteY5" fmla="*/ 129780 h 136501"/>
                <a:gd name="connsiteX6" fmla="*/ 374650 w 736600"/>
                <a:gd name="connsiteY6" fmla="*/ 101205 h 136501"/>
                <a:gd name="connsiteX7" fmla="*/ 430212 w 736600"/>
                <a:gd name="connsiteY7" fmla="*/ 43261 h 136501"/>
                <a:gd name="connsiteX8" fmla="*/ 482600 w 736600"/>
                <a:gd name="connsiteY8" fmla="*/ 104380 h 136501"/>
                <a:gd name="connsiteX9" fmla="*/ 612775 w 736600"/>
                <a:gd name="connsiteY9" fmla="*/ 66280 h 136501"/>
                <a:gd name="connsiteX10" fmla="*/ 698500 w 736600"/>
                <a:gd name="connsiteY10" fmla="*/ 113905 h 136501"/>
                <a:gd name="connsiteX11" fmla="*/ 736600 w 736600"/>
                <a:gd name="connsiteY11" fmla="*/ 110730 h 136501"/>
                <a:gd name="connsiteX0" fmla="*/ 0 w 736600"/>
                <a:gd name="connsiteY0" fmla="*/ 129958 h 152554"/>
                <a:gd name="connsiteX1" fmla="*/ 79375 w 736600"/>
                <a:gd name="connsiteY1" fmla="*/ 98208 h 152554"/>
                <a:gd name="connsiteX2" fmla="*/ 146050 w 736600"/>
                <a:gd name="connsiteY2" fmla="*/ 152183 h 152554"/>
                <a:gd name="connsiteX3" fmla="*/ 209550 w 736600"/>
                <a:gd name="connsiteY3" fmla="*/ 65664 h 152554"/>
                <a:gd name="connsiteX4" fmla="*/ 263525 w 736600"/>
                <a:gd name="connsiteY4" fmla="*/ 2164 h 152554"/>
                <a:gd name="connsiteX5" fmla="*/ 327025 w 736600"/>
                <a:gd name="connsiteY5" fmla="*/ 145833 h 152554"/>
                <a:gd name="connsiteX6" fmla="*/ 374650 w 736600"/>
                <a:gd name="connsiteY6" fmla="*/ 117258 h 152554"/>
                <a:gd name="connsiteX7" fmla="*/ 430212 w 736600"/>
                <a:gd name="connsiteY7" fmla="*/ 59314 h 152554"/>
                <a:gd name="connsiteX8" fmla="*/ 482600 w 736600"/>
                <a:gd name="connsiteY8" fmla="*/ 120433 h 152554"/>
                <a:gd name="connsiteX9" fmla="*/ 612775 w 736600"/>
                <a:gd name="connsiteY9" fmla="*/ 82333 h 152554"/>
                <a:gd name="connsiteX10" fmla="*/ 698500 w 736600"/>
                <a:gd name="connsiteY10" fmla="*/ 129958 h 152554"/>
                <a:gd name="connsiteX11" fmla="*/ 736600 w 736600"/>
                <a:gd name="connsiteY11" fmla="*/ 126783 h 152554"/>
                <a:gd name="connsiteX0" fmla="*/ 0 w 736600"/>
                <a:gd name="connsiteY0" fmla="*/ 129824 h 151498"/>
                <a:gd name="connsiteX1" fmla="*/ 79375 w 736600"/>
                <a:gd name="connsiteY1" fmla="*/ 98074 h 151498"/>
                <a:gd name="connsiteX2" fmla="*/ 148432 w 736600"/>
                <a:gd name="connsiteY2" fmla="*/ 125856 h 151498"/>
                <a:gd name="connsiteX3" fmla="*/ 209550 w 736600"/>
                <a:gd name="connsiteY3" fmla="*/ 65530 h 151498"/>
                <a:gd name="connsiteX4" fmla="*/ 263525 w 736600"/>
                <a:gd name="connsiteY4" fmla="*/ 2030 h 151498"/>
                <a:gd name="connsiteX5" fmla="*/ 327025 w 736600"/>
                <a:gd name="connsiteY5" fmla="*/ 145699 h 151498"/>
                <a:gd name="connsiteX6" fmla="*/ 374650 w 736600"/>
                <a:gd name="connsiteY6" fmla="*/ 117124 h 151498"/>
                <a:gd name="connsiteX7" fmla="*/ 430212 w 736600"/>
                <a:gd name="connsiteY7" fmla="*/ 59180 h 151498"/>
                <a:gd name="connsiteX8" fmla="*/ 482600 w 736600"/>
                <a:gd name="connsiteY8" fmla="*/ 120299 h 151498"/>
                <a:gd name="connsiteX9" fmla="*/ 612775 w 736600"/>
                <a:gd name="connsiteY9" fmla="*/ 82199 h 151498"/>
                <a:gd name="connsiteX10" fmla="*/ 698500 w 736600"/>
                <a:gd name="connsiteY10" fmla="*/ 129824 h 151498"/>
                <a:gd name="connsiteX11" fmla="*/ 736600 w 736600"/>
                <a:gd name="connsiteY11" fmla="*/ 126649 h 151498"/>
                <a:gd name="connsiteX0" fmla="*/ 0 w 736600"/>
                <a:gd name="connsiteY0" fmla="*/ 129824 h 151498"/>
                <a:gd name="connsiteX1" fmla="*/ 60325 w 736600"/>
                <a:gd name="connsiteY1" fmla="*/ 95693 h 151498"/>
                <a:gd name="connsiteX2" fmla="*/ 148432 w 736600"/>
                <a:gd name="connsiteY2" fmla="*/ 125856 h 151498"/>
                <a:gd name="connsiteX3" fmla="*/ 209550 w 736600"/>
                <a:gd name="connsiteY3" fmla="*/ 65530 h 151498"/>
                <a:gd name="connsiteX4" fmla="*/ 263525 w 736600"/>
                <a:gd name="connsiteY4" fmla="*/ 2030 h 151498"/>
                <a:gd name="connsiteX5" fmla="*/ 327025 w 736600"/>
                <a:gd name="connsiteY5" fmla="*/ 145699 h 151498"/>
                <a:gd name="connsiteX6" fmla="*/ 374650 w 736600"/>
                <a:gd name="connsiteY6" fmla="*/ 117124 h 151498"/>
                <a:gd name="connsiteX7" fmla="*/ 430212 w 736600"/>
                <a:gd name="connsiteY7" fmla="*/ 59180 h 151498"/>
                <a:gd name="connsiteX8" fmla="*/ 482600 w 736600"/>
                <a:gd name="connsiteY8" fmla="*/ 120299 h 151498"/>
                <a:gd name="connsiteX9" fmla="*/ 612775 w 736600"/>
                <a:gd name="connsiteY9" fmla="*/ 82199 h 151498"/>
                <a:gd name="connsiteX10" fmla="*/ 698500 w 736600"/>
                <a:gd name="connsiteY10" fmla="*/ 129824 h 151498"/>
                <a:gd name="connsiteX11" fmla="*/ 736600 w 736600"/>
                <a:gd name="connsiteY11" fmla="*/ 126649 h 151498"/>
                <a:gd name="connsiteX0" fmla="*/ 0 w 736600"/>
                <a:gd name="connsiteY0" fmla="*/ 154148 h 175822"/>
                <a:gd name="connsiteX1" fmla="*/ 60325 w 736600"/>
                <a:gd name="connsiteY1" fmla="*/ 120017 h 175822"/>
                <a:gd name="connsiteX2" fmla="*/ 148432 w 736600"/>
                <a:gd name="connsiteY2" fmla="*/ 150180 h 175822"/>
                <a:gd name="connsiteX3" fmla="*/ 209550 w 736600"/>
                <a:gd name="connsiteY3" fmla="*/ 11273 h 175822"/>
                <a:gd name="connsiteX4" fmla="*/ 263525 w 736600"/>
                <a:gd name="connsiteY4" fmla="*/ 26354 h 175822"/>
                <a:gd name="connsiteX5" fmla="*/ 327025 w 736600"/>
                <a:gd name="connsiteY5" fmla="*/ 170023 h 175822"/>
                <a:gd name="connsiteX6" fmla="*/ 374650 w 736600"/>
                <a:gd name="connsiteY6" fmla="*/ 141448 h 175822"/>
                <a:gd name="connsiteX7" fmla="*/ 430212 w 736600"/>
                <a:gd name="connsiteY7" fmla="*/ 83504 h 175822"/>
                <a:gd name="connsiteX8" fmla="*/ 482600 w 736600"/>
                <a:gd name="connsiteY8" fmla="*/ 144623 h 175822"/>
                <a:gd name="connsiteX9" fmla="*/ 612775 w 736600"/>
                <a:gd name="connsiteY9" fmla="*/ 106523 h 175822"/>
                <a:gd name="connsiteX10" fmla="*/ 698500 w 736600"/>
                <a:gd name="connsiteY10" fmla="*/ 154148 h 175822"/>
                <a:gd name="connsiteX11" fmla="*/ 736600 w 736600"/>
                <a:gd name="connsiteY11" fmla="*/ 150973 h 175822"/>
                <a:gd name="connsiteX0" fmla="*/ 0 w 736600"/>
                <a:gd name="connsiteY0" fmla="*/ 152061 h 173735"/>
                <a:gd name="connsiteX1" fmla="*/ 60325 w 736600"/>
                <a:gd name="connsiteY1" fmla="*/ 117930 h 173735"/>
                <a:gd name="connsiteX2" fmla="*/ 146050 w 736600"/>
                <a:gd name="connsiteY2" fmla="*/ 119518 h 173735"/>
                <a:gd name="connsiteX3" fmla="*/ 209550 w 736600"/>
                <a:gd name="connsiteY3" fmla="*/ 9186 h 173735"/>
                <a:gd name="connsiteX4" fmla="*/ 263525 w 736600"/>
                <a:gd name="connsiteY4" fmla="*/ 24267 h 173735"/>
                <a:gd name="connsiteX5" fmla="*/ 327025 w 736600"/>
                <a:gd name="connsiteY5" fmla="*/ 167936 h 173735"/>
                <a:gd name="connsiteX6" fmla="*/ 374650 w 736600"/>
                <a:gd name="connsiteY6" fmla="*/ 139361 h 173735"/>
                <a:gd name="connsiteX7" fmla="*/ 430212 w 736600"/>
                <a:gd name="connsiteY7" fmla="*/ 81417 h 173735"/>
                <a:gd name="connsiteX8" fmla="*/ 482600 w 736600"/>
                <a:gd name="connsiteY8" fmla="*/ 142536 h 173735"/>
                <a:gd name="connsiteX9" fmla="*/ 612775 w 736600"/>
                <a:gd name="connsiteY9" fmla="*/ 104436 h 173735"/>
                <a:gd name="connsiteX10" fmla="*/ 698500 w 736600"/>
                <a:gd name="connsiteY10" fmla="*/ 152061 h 173735"/>
                <a:gd name="connsiteX11" fmla="*/ 736600 w 736600"/>
                <a:gd name="connsiteY11" fmla="*/ 148886 h 173735"/>
                <a:gd name="connsiteX0" fmla="*/ 0 w 736600"/>
                <a:gd name="connsiteY0" fmla="*/ 147201 h 167788"/>
                <a:gd name="connsiteX1" fmla="*/ 60325 w 736600"/>
                <a:gd name="connsiteY1" fmla="*/ 113070 h 167788"/>
                <a:gd name="connsiteX2" fmla="*/ 146050 w 736600"/>
                <a:gd name="connsiteY2" fmla="*/ 114658 h 167788"/>
                <a:gd name="connsiteX3" fmla="*/ 209550 w 736600"/>
                <a:gd name="connsiteY3" fmla="*/ 4326 h 167788"/>
                <a:gd name="connsiteX4" fmla="*/ 263525 w 736600"/>
                <a:gd name="connsiteY4" fmla="*/ 36076 h 167788"/>
                <a:gd name="connsiteX5" fmla="*/ 327025 w 736600"/>
                <a:gd name="connsiteY5" fmla="*/ 163076 h 167788"/>
                <a:gd name="connsiteX6" fmla="*/ 374650 w 736600"/>
                <a:gd name="connsiteY6" fmla="*/ 134501 h 167788"/>
                <a:gd name="connsiteX7" fmla="*/ 430212 w 736600"/>
                <a:gd name="connsiteY7" fmla="*/ 76557 h 167788"/>
                <a:gd name="connsiteX8" fmla="*/ 482600 w 736600"/>
                <a:gd name="connsiteY8" fmla="*/ 137676 h 167788"/>
                <a:gd name="connsiteX9" fmla="*/ 612775 w 736600"/>
                <a:gd name="connsiteY9" fmla="*/ 99576 h 167788"/>
                <a:gd name="connsiteX10" fmla="*/ 698500 w 736600"/>
                <a:gd name="connsiteY10" fmla="*/ 147201 h 167788"/>
                <a:gd name="connsiteX11" fmla="*/ 736600 w 736600"/>
                <a:gd name="connsiteY11" fmla="*/ 144026 h 167788"/>
                <a:gd name="connsiteX0" fmla="*/ 0 w 736600"/>
                <a:gd name="connsiteY0" fmla="*/ 146560 h 167147"/>
                <a:gd name="connsiteX1" fmla="*/ 60325 w 736600"/>
                <a:gd name="connsiteY1" fmla="*/ 112429 h 167147"/>
                <a:gd name="connsiteX2" fmla="*/ 141287 w 736600"/>
                <a:gd name="connsiteY2" fmla="*/ 104492 h 167147"/>
                <a:gd name="connsiteX3" fmla="*/ 209550 w 736600"/>
                <a:gd name="connsiteY3" fmla="*/ 3685 h 167147"/>
                <a:gd name="connsiteX4" fmla="*/ 263525 w 736600"/>
                <a:gd name="connsiteY4" fmla="*/ 35435 h 167147"/>
                <a:gd name="connsiteX5" fmla="*/ 327025 w 736600"/>
                <a:gd name="connsiteY5" fmla="*/ 162435 h 167147"/>
                <a:gd name="connsiteX6" fmla="*/ 374650 w 736600"/>
                <a:gd name="connsiteY6" fmla="*/ 133860 h 167147"/>
                <a:gd name="connsiteX7" fmla="*/ 430212 w 736600"/>
                <a:gd name="connsiteY7" fmla="*/ 75916 h 167147"/>
                <a:gd name="connsiteX8" fmla="*/ 482600 w 736600"/>
                <a:gd name="connsiteY8" fmla="*/ 137035 h 167147"/>
                <a:gd name="connsiteX9" fmla="*/ 612775 w 736600"/>
                <a:gd name="connsiteY9" fmla="*/ 98935 h 167147"/>
                <a:gd name="connsiteX10" fmla="*/ 698500 w 736600"/>
                <a:gd name="connsiteY10" fmla="*/ 146560 h 167147"/>
                <a:gd name="connsiteX11" fmla="*/ 736600 w 736600"/>
                <a:gd name="connsiteY11" fmla="*/ 143385 h 167147"/>
                <a:gd name="connsiteX0" fmla="*/ 0 w 736600"/>
                <a:gd name="connsiteY0" fmla="*/ 162022 h 182609"/>
                <a:gd name="connsiteX1" fmla="*/ 60325 w 736600"/>
                <a:gd name="connsiteY1" fmla="*/ 127891 h 182609"/>
                <a:gd name="connsiteX2" fmla="*/ 141287 w 736600"/>
                <a:gd name="connsiteY2" fmla="*/ 119954 h 182609"/>
                <a:gd name="connsiteX3" fmla="*/ 204788 w 736600"/>
                <a:gd name="connsiteY3" fmla="*/ 2478 h 182609"/>
                <a:gd name="connsiteX4" fmla="*/ 263525 w 736600"/>
                <a:gd name="connsiteY4" fmla="*/ 50897 h 182609"/>
                <a:gd name="connsiteX5" fmla="*/ 327025 w 736600"/>
                <a:gd name="connsiteY5" fmla="*/ 177897 h 182609"/>
                <a:gd name="connsiteX6" fmla="*/ 374650 w 736600"/>
                <a:gd name="connsiteY6" fmla="*/ 149322 h 182609"/>
                <a:gd name="connsiteX7" fmla="*/ 430212 w 736600"/>
                <a:gd name="connsiteY7" fmla="*/ 91378 h 182609"/>
                <a:gd name="connsiteX8" fmla="*/ 482600 w 736600"/>
                <a:gd name="connsiteY8" fmla="*/ 152497 h 182609"/>
                <a:gd name="connsiteX9" fmla="*/ 612775 w 736600"/>
                <a:gd name="connsiteY9" fmla="*/ 114397 h 182609"/>
                <a:gd name="connsiteX10" fmla="*/ 698500 w 736600"/>
                <a:gd name="connsiteY10" fmla="*/ 162022 h 182609"/>
                <a:gd name="connsiteX11" fmla="*/ 736600 w 736600"/>
                <a:gd name="connsiteY11" fmla="*/ 158847 h 182609"/>
                <a:gd name="connsiteX0" fmla="*/ 0 w 736600"/>
                <a:gd name="connsiteY0" fmla="*/ 160658 h 180191"/>
                <a:gd name="connsiteX1" fmla="*/ 60325 w 736600"/>
                <a:gd name="connsiteY1" fmla="*/ 126527 h 180191"/>
                <a:gd name="connsiteX2" fmla="*/ 141287 w 736600"/>
                <a:gd name="connsiteY2" fmla="*/ 118590 h 180191"/>
                <a:gd name="connsiteX3" fmla="*/ 204788 w 736600"/>
                <a:gd name="connsiteY3" fmla="*/ 1114 h 180191"/>
                <a:gd name="connsiteX4" fmla="*/ 258763 w 736600"/>
                <a:gd name="connsiteY4" fmla="*/ 66202 h 180191"/>
                <a:gd name="connsiteX5" fmla="*/ 327025 w 736600"/>
                <a:gd name="connsiteY5" fmla="*/ 176533 h 180191"/>
                <a:gd name="connsiteX6" fmla="*/ 374650 w 736600"/>
                <a:gd name="connsiteY6" fmla="*/ 147958 h 180191"/>
                <a:gd name="connsiteX7" fmla="*/ 430212 w 736600"/>
                <a:gd name="connsiteY7" fmla="*/ 90014 h 180191"/>
                <a:gd name="connsiteX8" fmla="*/ 482600 w 736600"/>
                <a:gd name="connsiteY8" fmla="*/ 151133 h 180191"/>
                <a:gd name="connsiteX9" fmla="*/ 612775 w 736600"/>
                <a:gd name="connsiteY9" fmla="*/ 113033 h 180191"/>
                <a:gd name="connsiteX10" fmla="*/ 698500 w 736600"/>
                <a:gd name="connsiteY10" fmla="*/ 160658 h 180191"/>
                <a:gd name="connsiteX11" fmla="*/ 736600 w 736600"/>
                <a:gd name="connsiteY11" fmla="*/ 157483 h 180191"/>
                <a:gd name="connsiteX0" fmla="*/ 0 w 736600"/>
                <a:gd name="connsiteY0" fmla="*/ 160658 h 180191"/>
                <a:gd name="connsiteX1" fmla="*/ 60325 w 736600"/>
                <a:gd name="connsiteY1" fmla="*/ 126527 h 180191"/>
                <a:gd name="connsiteX2" fmla="*/ 141287 w 736600"/>
                <a:gd name="connsiteY2" fmla="*/ 118590 h 180191"/>
                <a:gd name="connsiteX3" fmla="*/ 204788 w 736600"/>
                <a:gd name="connsiteY3" fmla="*/ 1114 h 180191"/>
                <a:gd name="connsiteX4" fmla="*/ 258763 w 736600"/>
                <a:gd name="connsiteY4" fmla="*/ 66202 h 180191"/>
                <a:gd name="connsiteX5" fmla="*/ 310356 w 736600"/>
                <a:gd name="connsiteY5" fmla="*/ 176533 h 180191"/>
                <a:gd name="connsiteX6" fmla="*/ 374650 w 736600"/>
                <a:gd name="connsiteY6" fmla="*/ 147958 h 180191"/>
                <a:gd name="connsiteX7" fmla="*/ 430212 w 736600"/>
                <a:gd name="connsiteY7" fmla="*/ 90014 h 180191"/>
                <a:gd name="connsiteX8" fmla="*/ 482600 w 736600"/>
                <a:gd name="connsiteY8" fmla="*/ 151133 h 180191"/>
                <a:gd name="connsiteX9" fmla="*/ 612775 w 736600"/>
                <a:gd name="connsiteY9" fmla="*/ 113033 h 180191"/>
                <a:gd name="connsiteX10" fmla="*/ 698500 w 736600"/>
                <a:gd name="connsiteY10" fmla="*/ 160658 h 180191"/>
                <a:gd name="connsiteX11" fmla="*/ 736600 w 736600"/>
                <a:gd name="connsiteY11" fmla="*/ 157483 h 180191"/>
                <a:gd name="connsiteX0" fmla="*/ 0 w 736600"/>
                <a:gd name="connsiteY0" fmla="*/ 160699 h 191393"/>
                <a:gd name="connsiteX1" fmla="*/ 60325 w 736600"/>
                <a:gd name="connsiteY1" fmla="*/ 126568 h 191393"/>
                <a:gd name="connsiteX2" fmla="*/ 141287 w 736600"/>
                <a:gd name="connsiteY2" fmla="*/ 118631 h 191393"/>
                <a:gd name="connsiteX3" fmla="*/ 204788 w 736600"/>
                <a:gd name="connsiteY3" fmla="*/ 1155 h 191393"/>
                <a:gd name="connsiteX4" fmla="*/ 258763 w 736600"/>
                <a:gd name="connsiteY4" fmla="*/ 66243 h 191393"/>
                <a:gd name="connsiteX5" fmla="*/ 327025 w 736600"/>
                <a:gd name="connsiteY5" fmla="*/ 188481 h 191393"/>
                <a:gd name="connsiteX6" fmla="*/ 374650 w 736600"/>
                <a:gd name="connsiteY6" fmla="*/ 147999 h 191393"/>
                <a:gd name="connsiteX7" fmla="*/ 430212 w 736600"/>
                <a:gd name="connsiteY7" fmla="*/ 90055 h 191393"/>
                <a:gd name="connsiteX8" fmla="*/ 482600 w 736600"/>
                <a:gd name="connsiteY8" fmla="*/ 151174 h 191393"/>
                <a:gd name="connsiteX9" fmla="*/ 612775 w 736600"/>
                <a:gd name="connsiteY9" fmla="*/ 113074 h 191393"/>
                <a:gd name="connsiteX10" fmla="*/ 698500 w 736600"/>
                <a:gd name="connsiteY10" fmla="*/ 160699 h 191393"/>
                <a:gd name="connsiteX11" fmla="*/ 736600 w 736600"/>
                <a:gd name="connsiteY11" fmla="*/ 157524 h 191393"/>
                <a:gd name="connsiteX0" fmla="*/ 0 w 736600"/>
                <a:gd name="connsiteY0" fmla="*/ 167721 h 198415"/>
                <a:gd name="connsiteX1" fmla="*/ 60325 w 736600"/>
                <a:gd name="connsiteY1" fmla="*/ 133590 h 198415"/>
                <a:gd name="connsiteX2" fmla="*/ 141287 w 736600"/>
                <a:gd name="connsiteY2" fmla="*/ 125653 h 198415"/>
                <a:gd name="connsiteX3" fmla="*/ 188119 w 736600"/>
                <a:gd name="connsiteY3" fmla="*/ 1033 h 198415"/>
                <a:gd name="connsiteX4" fmla="*/ 258763 w 736600"/>
                <a:gd name="connsiteY4" fmla="*/ 73265 h 198415"/>
                <a:gd name="connsiteX5" fmla="*/ 327025 w 736600"/>
                <a:gd name="connsiteY5" fmla="*/ 195503 h 198415"/>
                <a:gd name="connsiteX6" fmla="*/ 374650 w 736600"/>
                <a:gd name="connsiteY6" fmla="*/ 155021 h 198415"/>
                <a:gd name="connsiteX7" fmla="*/ 430212 w 736600"/>
                <a:gd name="connsiteY7" fmla="*/ 97077 h 198415"/>
                <a:gd name="connsiteX8" fmla="*/ 482600 w 736600"/>
                <a:gd name="connsiteY8" fmla="*/ 158196 h 198415"/>
                <a:gd name="connsiteX9" fmla="*/ 612775 w 736600"/>
                <a:gd name="connsiteY9" fmla="*/ 120096 h 198415"/>
                <a:gd name="connsiteX10" fmla="*/ 698500 w 736600"/>
                <a:gd name="connsiteY10" fmla="*/ 167721 h 198415"/>
                <a:gd name="connsiteX11" fmla="*/ 736600 w 736600"/>
                <a:gd name="connsiteY11" fmla="*/ 164546 h 198415"/>
                <a:gd name="connsiteX0" fmla="*/ 0 w 736600"/>
                <a:gd name="connsiteY0" fmla="*/ 167973 h 198667"/>
                <a:gd name="connsiteX1" fmla="*/ 60325 w 736600"/>
                <a:gd name="connsiteY1" fmla="*/ 133842 h 198667"/>
                <a:gd name="connsiteX2" fmla="*/ 136524 w 736600"/>
                <a:gd name="connsiteY2" fmla="*/ 133049 h 198667"/>
                <a:gd name="connsiteX3" fmla="*/ 188119 w 736600"/>
                <a:gd name="connsiteY3" fmla="*/ 1285 h 198667"/>
                <a:gd name="connsiteX4" fmla="*/ 258763 w 736600"/>
                <a:gd name="connsiteY4" fmla="*/ 73517 h 198667"/>
                <a:gd name="connsiteX5" fmla="*/ 327025 w 736600"/>
                <a:gd name="connsiteY5" fmla="*/ 195755 h 198667"/>
                <a:gd name="connsiteX6" fmla="*/ 374650 w 736600"/>
                <a:gd name="connsiteY6" fmla="*/ 155273 h 198667"/>
                <a:gd name="connsiteX7" fmla="*/ 430212 w 736600"/>
                <a:gd name="connsiteY7" fmla="*/ 97329 h 198667"/>
                <a:gd name="connsiteX8" fmla="*/ 482600 w 736600"/>
                <a:gd name="connsiteY8" fmla="*/ 158448 h 198667"/>
                <a:gd name="connsiteX9" fmla="*/ 612775 w 736600"/>
                <a:gd name="connsiteY9" fmla="*/ 120348 h 198667"/>
                <a:gd name="connsiteX10" fmla="*/ 698500 w 736600"/>
                <a:gd name="connsiteY10" fmla="*/ 167973 h 198667"/>
                <a:gd name="connsiteX11" fmla="*/ 736600 w 736600"/>
                <a:gd name="connsiteY11" fmla="*/ 164798 h 198667"/>
                <a:gd name="connsiteX0" fmla="*/ 0 w 736600"/>
                <a:gd name="connsiteY0" fmla="*/ 167718 h 198158"/>
                <a:gd name="connsiteX1" fmla="*/ 60325 w 736600"/>
                <a:gd name="connsiteY1" fmla="*/ 133587 h 198158"/>
                <a:gd name="connsiteX2" fmla="*/ 136524 w 736600"/>
                <a:gd name="connsiteY2" fmla="*/ 132794 h 198158"/>
                <a:gd name="connsiteX3" fmla="*/ 188119 w 736600"/>
                <a:gd name="connsiteY3" fmla="*/ 1030 h 198158"/>
                <a:gd name="connsiteX4" fmla="*/ 258763 w 736600"/>
                <a:gd name="connsiteY4" fmla="*/ 78024 h 198158"/>
                <a:gd name="connsiteX5" fmla="*/ 327025 w 736600"/>
                <a:gd name="connsiteY5" fmla="*/ 195500 h 198158"/>
                <a:gd name="connsiteX6" fmla="*/ 374650 w 736600"/>
                <a:gd name="connsiteY6" fmla="*/ 155018 h 198158"/>
                <a:gd name="connsiteX7" fmla="*/ 430212 w 736600"/>
                <a:gd name="connsiteY7" fmla="*/ 97074 h 198158"/>
                <a:gd name="connsiteX8" fmla="*/ 482600 w 736600"/>
                <a:gd name="connsiteY8" fmla="*/ 158193 h 198158"/>
                <a:gd name="connsiteX9" fmla="*/ 612775 w 736600"/>
                <a:gd name="connsiteY9" fmla="*/ 120093 h 198158"/>
                <a:gd name="connsiteX10" fmla="*/ 698500 w 736600"/>
                <a:gd name="connsiteY10" fmla="*/ 167718 h 198158"/>
                <a:gd name="connsiteX11" fmla="*/ 736600 w 736600"/>
                <a:gd name="connsiteY11" fmla="*/ 164543 h 198158"/>
                <a:gd name="connsiteX0" fmla="*/ 0 w 736600"/>
                <a:gd name="connsiteY0" fmla="*/ 167897 h 198337"/>
                <a:gd name="connsiteX1" fmla="*/ 60325 w 736600"/>
                <a:gd name="connsiteY1" fmla="*/ 133766 h 198337"/>
                <a:gd name="connsiteX2" fmla="*/ 136524 w 736600"/>
                <a:gd name="connsiteY2" fmla="*/ 132973 h 198337"/>
                <a:gd name="connsiteX3" fmla="*/ 188119 w 736600"/>
                <a:gd name="connsiteY3" fmla="*/ 1209 h 198337"/>
                <a:gd name="connsiteX4" fmla="*/ 258763 w 736600"/>
                <a:gd name="connsiteY4" fmla="*/ 78203 h 198337"/>
                <a:gd name="connsiteX5" fmla="*/ 327025 w 736600"/>
                <a:gd name="connsiteY5" fmla="*/ 195679 h 198337"/>
                <a:gd name="connsiteX6" fmla="*/ 374650 w 736600"/>
                <a:gd name="connsiteY6" fmla="*/ 155197 h 198337"/>
                <a:gd name="connsiteX7" fmla="*/ 430212 w 736600"/>
                <a:gd name="connsiteY7" fmla="*/ 97253 h 198337"/>
                <a:gd name="connsiteX8" fmla="*/ 482600 w 736600"/>
                <a:gd name="connsiteY8" fmla="*/ 158372 h 198337"/>
                <a:gd name="connsiteX9" fmla="*/ 612775 w 736600"/>
                <a:gd name="connsiteY9" fmla="*/ 120272 h 198337"/>
                <a:gd name="connsiteX10" fmla="*/ 698500 w 736600"/>
                <a:gd name="connsiteY10" fmla="*/ 167897 h 198337"/>
                <a:gd name="connsiteX11" fmla="*/ 736600 w 736600"/>
                <a:gd name="connsiteY11" fmla="*/ 164722 h 198337"/>
                <a:gd name="connsiteX0" fmla="*/ 0 w 736600"/>
                <a:gd name="connsiteY0" fmla="*/ 167329 h 197162"/>
                <a:gd name="connsiteX1" fmla="*/ 60325 w 736600"/>
                <a:gd name="connsiteY1" fmla="*/ 133198 h 197162"/>
                <a:gd name="connsiteX2" fmla="*/ 136524 w 736600"/>
                <a:gd name="connsiteY2" fmla="*/ 132405 h 197162"/>
                <a:gd name="connsiteX3" fmla="*/ 188119 w 736600"/>
                <a:gd name="connsiteY3" fmla="*/ 641 h 197162"/>
                <a:gd name="connsiteX4" fmla="*/ 258763 w 736600"/>
                <a:gd name="connsiteY4" fmla="*/ 89542 h 197162"/>
                <a:gd name="connsiteX5" fmla="*/ 327025 w 736600"/>
                <a:gd name="connsiteY5" fmla="*/ 195111 h 197162"/>
                <a:gd name="connsiteX6" fmla="*/ 374650 w 736600"/>
                <a:gd name="connsiteY6" fmla="*/ 154629 h 197162"/>
                <a:gd name="connsiteX7" fmla="*/ 430212 w 736600"/>
                <a:gd name="connsiteY7" fmla="*/ 96685 h 197162"/>
                <a:gd name="connsiteX8" fmla="*/ 482600 w 736600"/>
                <a:gd name="connsiteY8" fmla="*/ 157804 h 197162"/>
                <a:gd name="connsiteX9" fmla="*/ 612775 w 736600"/>
                <a:gd name="connsiteY9" fmla="*/ 119704 h 197162"/>
                <a:gd name="connsiteX10" fmla="*/ 698500 w 736600"/>
                <a:gd name="connsiteY10" fmla="*/ 167329 h 197162"/>
                <a:gd name="connsiteX11" fmla="*/ 736600 w 736600"/>
                <a:gd name="connsiteY11" fmla="*/ 164154 h 197162"/>
                <a:gd name="connsiteX0" fmla="*/ 0 w 736600"/>
                <a:gd name="connsiteY0" fmla="*/ 166726 h 196559"/>
                <a:gd name="connsiteX1" fmla="*/ 60325 w 736600"/>
                <a:gd name="connsiteY1" fmla="*/ 132595 h 196559"/>
                <a:gd name="connsiteX2" fmla="*/ 136524 w 736600"/>
                <a:gd name="connsiteY2" fmla="*/ 131802 h 196559"/>
                <a:gd name="connsiteX3" fmla="*/ 188119 w 736600"/>
                <a:gd name="connsiteY3" fmla="*/ 38 h 196559"/>
                <a:gd name="connsiteX4" fmla="*/ 258763 w 736600"/>
                <a:gd name="connsiteY4" fmla="*/ 88939 h 196559"/>
                <a:gd name="connsiteX5" fmla="*/ 327025 w 736600"/>
                <a:gd name="connsiteY5" fmla="*/ 194508 h 196559"/>
                <a:gd name="connsiteX6" fmla="*/ 374650 w 736600"/>
                <a:gd name="connsiteY6" fmla="*/ 154026 h 196559"/>
                <a:gd name="connsiteX7" fmla="*/ 430212 w 736600"/>
                <a:gd name="connsiteY7" fmla="*/ 96082 h 196559"/>
                <a:gd name="connsiteX8" fmla="*/ 482600 w 736600"/>
                <a:gd name="connsiteY8" fmla="*/ 157201 h 196559"/>
                <a:gd name="connsiteX9" fmla="*/ 612775 w 736600"/>
                <a:gd name="connsiteY9" fmla="*/ 119101 h 196559"/>
                <a:gd name="connsiteX10" fmla="*/ 698500 w 736600"/>
                <a:gd name="connsiteY10" fmla="*/ 166726 h 196559"/>
                <a:gd name="connsiteX11" fmla="*/ 736600 w 736600"/>
                <a:gd name="connsiteY11" fmla="*/ 163551 h 196559"/>
                <a:gd name="connsiteX0" fmla="*/ 0 w 736600"/>
                <a:gd name="connsiteY0" fmla="*/ 166688 h 196521"/>
                <a:gd name="connsiteX1" fmla="*/ 60325 w 736600"/>
                <a:gd name="connsiteY1" fmla="*/ 132557 h 196521"/>
                <a:gd name="connsiteX2" fmla="*/ 136524 w 736600"/>
                <a:gd name="connsiteY2" fmla="*/ 131764 h 196521"/>
                <a:gd name="connsiteX3" fmla="*/ 188119 w 736600"/>
                <a:gd name="connsiteY3" fmla="*/ 0 h 196521"/>
                <a:gd name="connsiteX4" fmla="*/ 258763 w 736600"/>
                <a:gd name="connsiteY4" fmla="*/ 88901 h 196521"/>
                <a:gd name="connsiteX5" fmla="*/ 327025 w 736600"/>
                <a:gd name="connsiteY5" fmla="*/ 194470 h 196521"/>
                <a:gd name="connsiteX6" fmla="*/ 374650 w 736600"/>
                <a:gd name="connsiteY6" fmla="*/ 153988 h 196521"/>
                <a:gd name="connsiteX7" fmla="*/ 430212 w 736600"/>
                <a:gd name="connsiteY7" fmla="*/ 96044 h 196521"/>
                <a:gd name="connsiteX8" fmla="*/ 482600 w 736600"/>
                <a:gd name="connsiteY8" fmla="*/ 157163 h 196521"/>
                <a:gd name="connsiteX9" fmla="*/ 612775 w 736600"/>
                <a:gd name="connsiteY9" fmla="*/ 119063 h 196521"/>
                <a:gd name="connsiteX10" fmla="*/ 698500 w 736600"/>
                <a:gd name="connsiteY10" fmla="*/ 166688 h 196521"/>
                <a:gd name="connsiteX11" fmla="*/ 736600 w 736600"/>
                <a:gd name="connsiteY11" fmla="*/ 163513 h 196521"/>
                <a:gd name="connsiteX0" fmla="*/ 0 w 736600"/>
                <a:gd name="connsiteY0" fmla="*/ 166688 h 196521"/>
                <a:gd name="connsiteX1" fmla="*/ 60325 w 736600"/>
                <a:gd name="connsiteY1" fmla="*/ 132557 h 196521"/>
                <a:gd name="connsiteX2" fmla="*/ 136524 w 736600"/>
                <a:gd name="connsiteY2" fmla="*/ 131764 h 196521"/>
                <a:gd name="connsiteX3" fmla="*/ 188119 w 736600"/>
                <a:gd name="connsiteY3" fmla="*/ 0 h 196521"/>
                <a:gd name="connsiteX4" fmla="*/ 258763 w 736600"/>
                <a:gd name="connsiteY4" fmla="*/ 88901 h 196521"/>
                <a:gd name="connsiteX5" fmla="*/ 327025 w 736600"/>
                <a:gd name="connsiteY5" fmla="*/ 194470 h 196521"/>
                <a:gd name="connsiteX6" fmla="*/ 390525 w 736600"/>
                <a:gd name="connsiteY6" fmla="*/ 153988 h 196521"/>
                <a:gd name="connsiteX7" fmla="*/ 430212 w 736600"/>
                <a:gd name="connsiteY7" fmla="*/ 96044 h 196521"/>
                <a:gd name="connsiteX8" fmla="*/ 482600 w 736600"/>
                <a:gd name="connsiteY8" fmla="*/ 157163 h 196521"/>
                <a:gd name="connsiteX9" fmla="*/ 612775 w 736600"/>
                <a:gd name="connsiteY9" fmla="*/ 119063 h 196521"/>
                <a:gd name="connsiteX10" fmla="*/ 698500 w 736600"/>
                <a:gd name="connsiteY10" fmla="*/ 166688 h 196521"/>
                <a:gd name="connsiteX11" fmla="*/ 736600 w 736600"/>
                <a:gd name="connsiteY11" fmla="*/ 163513 h 196521"/>
                <a:gd name="connsiteX0" fmla="*/ 0 w 736600"/>
                <a:gd name="connsiteY0" fmla="*/ 166688 h 190454"/>
                <a:gd name="connsiteX1" fmla="*/ 60325 w 736600"/>
                <a:gd name="connsiteY1" fmla="*/ 132557 h 190454"/>
                <a:gd name="connsiteX2" fmla="*/ 136524 w 736600"/>
                <a:gd name="connsiteY2" fmla="*/ 131764 h 190454"/>
                <a:gd name="connsiteX3" fmla="*/ 188119 w 736600"/>
                <a:gd name="connsiteY3" fmla="*/ 0 h 190454"/>
                <a:gd name="connsiteX4" fmla="*/ 258763 w 736600"/>
                <a:gd name="connsiteY4" fmla="*/ 88901 h 190454"/>
                <a:gd name="connsiteX5" fmla="*/ 346075 w 736600"/>
                <a:gd name="connsiteY5" fmla="*/ 188120 h 190454"/>
                <a:gd name="connsiteX6" fmla="*/ 390525 w 736600"/>
                <a:gd name="connsiteY6" fmla="*/ 153988 h 190454"/>
                <a:gd name="connsiteX7" fmla="*/ 430212 w 736600"/>
                <a:gd name="connsiteY7" fmla="*/ 96044 h 190454"/>
                <a:gd name="connsiteX8" fmla="*/ 482600 w 736600"/>
                <a:gd name="connsiteY8" fmla="*/ 157163 h 190454"/>
                <a:gd name="connsiteX9" fmla="*/ 612775 w 736600"/>
                <a:gd name="connsiteY9" fmla="*/ 119063 h 190454"/>
                <a:gd name="connsiteX10" fmla="*/ 698500 w 736600"/>
                <a:gd name="connsiteY10" fmla="*/ 166688 h 190454"/>
                <a:gd name="connsiteX11" fmla="*/ 736600 w 736600"/>
                <a:gd name="connsiteY11" fmla="*/ 163513 h 190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6600" h="190454">
                  <a:moveTo>
                    <a:pt x="0" y="166688"/>
                  </a:moveTo>
                  <a:cubicBezTo>
                    <a:pt x="27516" y="148961"/>
                    <a:pt x="37571" y="138378"/>
                    <a:pt x="60325" y="132557"/>
                  </a:cubicBezTo>
                  <a:cubicBezTo>
                    <a:pt x="83079" y="126736"/>
                    <a:pt x="115225" y="153857"/>
                    <a:pt x="136524" y="131764"/>
                  </a:cubicBezTo>
                  <a:cubicBezTo>
                    <a:pt x="157823" y="109671"/>
                    <a:pt x="162984" y="0"/>
                    <a:pt x="188119" y="0"/>
                  </a:cubicBezTo>
                  <a:cubicBezTo>
                    <a:pt x="213254" y="0"/>
                    <a:pt x="232437" y="57548"/>
                    <a:pt x="258763" y="88901"/>
                  </a:cubicBezTo>
                  <a:cubicBezTo>
                    <a:pt x="285089" y="120254"/>
                    <a:pt x="324115" y="177272"/>
                    <a:pt x="346075" y="188120"/>
                  </a:cubicBezTo>
                  <a:cubicBezTo>
                    <a:pt x="368035" y="198968"/>
                    <a:pt x="376502" y="169334"/>
                    <a:pt x="390525" y="153988"/>
                  </a:cubicBezTo>
                  <a:cubicBezTo>
                    <a:pt x="404548" y="138642"/>
                    <a:pt x="414866" y="95515"/>
                    <a:pt x="430212" y="96044"/>
                  </a:cubicBezTo>
                  <a:cubicBezTo>
                    <a:pt x="445558" y="96573"/>
                    <a:pt x="452173" y="153327"/>
                    <a:pt x="482600" y="157163"/>
                  </a:cubicBezTo>
                  <a:cubicBezTo>
                    <a:pt x="513027" y="161000"/>
                    <a:pt x="576792" y="117475"/>
                    <a:pt x="612775" y="119063"/>
                  </a:cubicBezTo>
                  <a:cubicBezTo>
                    <a:pt x="648758" y="120650"/>
                    <a:pt x="677863" y="159280"/>
                    <a:pt x="698500" y="166688"/>
                  </a:cubicBezTo>
                  <a:cubicBezTo>
                    <a:pt x="719137" y="174096"/>
                    <a:pt x="727868" y="168804"/>
                    <a:pt x="736600" y="163513"/>
                  </a:cubicBezTo>
                </a:path>
              </a:pathLst>
            </a:custGeom>
            <a:noFill/>
            <a:ln w="25400">
              <a:solidFill>
                <a:srgbClr val="81B5D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8059AF3-4BBE-4C5F-A879-AF0C6A458B6C}"/>
                </a:ext>
              </a:extLst>
            </p:cNvPr>
            <p:cNvSpPr/>
            <p:nvPr/>
          </p:nvSpPr>
          <p:spPr>
            <a:xfrm>
              <a:off x="5622874" y="3128741"/>
              <a:ext cx="773259" cy="73503"/>
            </a:xfrm>
            <a:custGeom>
              <a:avLst/>
              <a:gdLst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209550 w 736600"/>
                <a:gd name="connsiteY3" fmla="*/ 359843 h 413623"/>
                <a:gd name="connsiteX4" fmla="*/ 263525 w 736600"/>
                <a:gd name="connsiteY4" fmla="*/ 353493 h 413623"/>
                <a:gd name="connsiteX5" fmla="*/ 327025 w 736600"/>
                <a:gd name="connsiteY5" fmla="*/ 404293 h 413623"/>
                <a:gd name="connsiteX6" fmla="*/ 374650 w 736600"/>
                <a:gd name="connsiteY6" fmla="*/ 375718 h 413623"/>
                <a:gd name="connsiteX7" fmla="*/ 425450 w 736600"/>
                <a:gd name="connsiteY7" fmla="*/ 48693 h 413623"/>
                <a:gd name="connsiteX8" fmla="*/ 428625 w 736600"/>
                <a:gd name="connsiteY8" fmla="*/ 35993 h 413623"/>
                <a:gd name="connsiteX9" fmla="*/ 482600 w 736600"/>
                <a:gd name="connsiteY9" fmla="*/ 378893 h 413623"/>
                <a:gd name="connsiteX10" fmla="*/ 612775 w 736600"/>
                <a:gd name="connsiteY10" fmla="*/ 340793 h 413623"/>
                <a:gd name="connsiteX11" fmla="*/ 698500 w 736600"/>
                <a:gd name="connsiteY11" fmla="*/ 388418 h 413623"/>
                <a:gd name="connsiteX12" fmla="*/ 736600 w 736600"/>
                <a:gd name="connsiteY12" fmla="*/ 385243 h 413623"/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184150 w 736600"/>
                <a:gd name="connsiteY3" fmla="*/ 379625 h 413623"/>
                <a:gd name="connsiteX4" fmla="*/ 209550 w 736600"/>
                <a:gd name="connsiteY4" fmla="*/ 359843 h 413623"/>
                <a:gd name="connsiteX5" fmla="*/ 263525 w 736600"/>
                <a:gd name="connsiteY5" fmla="*/ 353493 h 413623"/>
                <a:gd name="connsiteX6" fmla="*/ 327025 w 736600"/>
                <a:gd name="connsiteY6" fmla="*/ 404293 h 413623"/>
                <a:gd name="connsiteX7" fmla="*/ 374650 w 736600"/>
                <a:gd name="connsiteY7" fmla="*/ 375718 h 413623"/>
                <a:gd name="connsiteX8" fmla="*/ 425450 w 736600"/>
                <a:gd name="connsiteY8" fmla="*/ 48693 h 413623"/>
                <a:gd name="connsiteX9" fmla="*/ 428625 w 736600"/>
                <a:gd name="connsiteY9" fmla="*/ 35993 h 413623"/>
                <a:gd name="connsiteX10" fmla="*/ 482600 w 736600"/>
                <a:gd name="connsiteY10" fmla="*/ 378893 h 413623"/>
                <a:gd name="connsiteX11" fmla="*/ 612775 w 736600"/>
                <a:gd name="connsiteY11" fmla="*/ 340793 h 413623"/>
                <a:gd name="connsiteX12" fmla="*/ 698500 w 736600"/>
                <a:gd name="connsiteY12" fmla="*/ 388418 h 413623"/>
                <a:gd name="connsiteX13" fmla="*/ 736600 w 736600"/>
                <a:gd name="connsiteY13" fmla="*/ 385243 h 413623"/>
                <a:gd name="connsiteX0" fmla="*/ 0 w 736600"/>
                <a:gd name="connsiteY0" fmla="*/ 388418 h 421072"/>
                <a:gd name="connsiteX1" fmla="*/ 79375 w 736600"/>
                <a:gd name="connsiteY1" fmla="*/ 356668 h 421072"/>
                <a:gd name="connsiteX2" fmla="*/ 146050 w 736600"/>
                <a:gd name="connsiteY2" fmla="*/ 410643 h 421072"/>
                <a:gd name="connsiteX3" fmla="*/ 193675 w 736600"/>
                <a:gd name="connsiteY3" fmla="*/ 112925 h 421072"/>
                <a:gd name="connsiteX4" fmla="*/ 209550 w 736600"/>
                <a:gd name="connsiteY4" fmla="*/ 359843 h 421072"/>
                <a:gd name="connsiteX5" fmla="*/ 263525 w 736600"/>
                <a:gd name="connsiteY5" fmla="*/ 353493 h 421072"/>
                <a:gd name="connsiteX6" fmla="*/ 327025 w 736600"/>
                <a:gd name="connsiteY6" fmla="*/ 404293 h 421072"/>
                <a:gd name="connsiteX7" fmla="*/ 374650 w 736600"/>
                <a:gd name="connsiteY7" fmla="*/ 375718 h 421072"/>
                <a:gd name="connsiteX8" fmla="*/ 425450 w 736600"/>
                <a:gd name="connsiteY8" fmla="*/ 48693 h 421072"/>
                <a:gd name="connsiteX9" fmla="*/ 428625 w 736600"/>
                <a:gd name="connsiteY9" fmla="*/ 35993 h 421072"/>
                <a:gd name="connsiteX10" fmla="*/ 482600 w 736600"/>
                <a:gd name="connsiteY10" fmla="*/ 378893 h 421072"/>
                <a:gd name="connsiteX11" fmla="*/ 612775 w 736600"/>
                <a:gd name="connsiteY11" fmla="*/ 340793 h 421072"/>
                <a:gd name="connsiteX12" fmla="*/ 698500 w 736600"/>
                <a:gd name="connsiteY12" fmla="*/ 388418 h 421072"/>
                <a:gd name="connsiteX13" fmla="*/ 736600 w 736600"/>
                <a:gd name="connsiteY13" fmla="*/ 385243 h 421072"/>
                <a:gd name="connsiteX0" fmla="*/ 0 w 736600"/>
                <a:gd name="connsiteY0" fmla="*/ 388418 h 421072"/>
                <a:gd name="connsiteX1" fmla="*/ 79375 w 736600"/>
                <a:gd name="connsiteY1" fmla="*/ 356668 h 421072"/>
                <a:gd name="connsiteX2" fmla="*/ 146050 w 736600"/>
                <a:gd name="connsiteY2" fmla="*/ 410643 h 421072"/>
                <a:gd name="connsiteX3" fmla="*/ 193675 w 736600"/>
                <a:gd name="connsiteY3" fmla="*/ 112925 h 421072"/>
                <a:gd name="connsiteX4" fmla="*/ 196850 w 736600"/>
                <a:gd name="connsiteY4" fmla="*/ 112924 h 421072"/>
                <a:gd name="connsiteX5" fmla="*/ 209550 w 736600"/>
                <a:gd name="connsiteY5" fmla="*/ 359843 h 421072"/>
                <a:gd name="connsiteX6" fmla="*/ 263525 w 736600"/>
                <a:gd name="connsiteY6" fmla="*/ 353493 h 421072"/>
                <a:gd name="connsiteX7" fmla="*/ 327025 w 736600"/>
                <a:gd name="connsiteY7" fmla="*/ 404293 h 421072"/>
                <a:gd name="connsiteX8" fmla="*/ 374650 w 736600"/>
                <a:gd name="connsiteY8" fmla="*/ 375718 h 421072"/>
                <a:gd name="connsiteX9" fmla="*/ 425450 w 736600"/>
                <a:gd name="connsiteY9" fmla="*/ 48693 h 421072"/>
                <a:gd name="connsiteX10" fmla="*/ 428625 w 736600"/>
                <a:gd name="connsiteY10" fmla="*/ 35993 h 421072"/>
                <a:gd name="connsiteX11" fmla="*/ 482600 w 736600"/>
                <a:gd name="connsiteY11" fmla="*/ 378893 h 421072"/>
                <a:gd name="connsiteX12" fmla="*/ 612775 w 736600"/>
                <a:gd name="connsiteY12" fmla="*/ 340793 h 421072"/>
                <a:gd name="connsiteX13" fmla="*/ 698500 w 736600"/>
                <a:gd name="connsiteY13" fmla="*/ 388418 h 421072"/>
                <a:gd name="connsiteX14" fmla="*/ 736600 w 736600"/>
                <a:gd name="connsiteY14" fmla="*/ 385243 h 421072"/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9225 w 736600"/>
                <a:gd name="connsiteY2" fmla="*/ 340793 h 413623"/>
                <a:gd name="connsiteX3" fmla="*/ 193675 w 736600"/>
                <a:gd name="connsiteY3" fmla="*/ 112925 h 413623"/>
                <a:gd name="connsiteX4" fmla="*/ 196850 w 736600"/>
                <a:gd name="connsiteY4" fmla="*/ 112924 h 413623"/>
                <a:gd name="connsiteX5" fmla="*/ 209550 w 736600"/>
                <a:gd name="connsiteY5" fmla="*/ 359843 h 413623"/>
                <a:gd name="connsiteX6" fmla="*/ 263525 w 736600"/>
                <a:gd name="connsiteY6" fmla="*/ 353493 h 413623"/>
                <a:gd name="connsiteX7" fmla="*/ 327025 w 736600"/>
                <a:gd name="connsiteY7" fmla="*/ 404293 h 413623"/>
                <a:gd name="connsiteX8" fmla="*/ 374650 w 736600"/>
                <a:gd name="connsiteY8" fmla="*/ 375718 h 413623"/>
                <a:gd name="connsiteX9" fmla="*/ 425450 w 736600"/>
                <a:gd name="connsiteY9" fmla="*/ 48693 h 413623"/>
                <a:gd name="connsiteX10" fmla="*/ 428625 w 736600"/>
                <a:gd name="connsiteY10" fmla="*/ 35993 h 413623"/>
                <a:gd name="connsiteX11" fmla="*/ 482600 w 736600"/>
                <a:gd name="connsiteY11" fmla="*/ 378893 h 413623"/>
                <a:gd name="connsiteX12" fmla="*/ 612775 w 736600"/>
                <a:gd name="connsiteY12" fmla="*/ 340793 h 413623"/>
                <a:gd name="connsiteX13" fmla="*/ 698500 w 736600"/>
                <a:gd name="connsiteY13" fmla="*/ 388418 h 413623"/>
                <a:gd name="connsiteX14" fmla="*/ 736600 w 736600"/>
                <a:gd name="connsiteY14" fmla="*/ 385243 h 413623"/>
                <a:gd name="connsiteX0" fmla="*/ 0 w 736600"/>
                <a:gd name="connsiteY0" fmla="*/ 339726 h 364931"/>
                <a:gd name="connsiteX1" fmla="*/ 79375 w 736600"/>
                <a:gd name="connsiteY1" fmla="*/ 307976 h 364931"/>
                <a:gd name="connsiteX2" fmla="*/ 149225 w 736600"/>
                <a:gd name="connsiteY2" fmla="*/ 292101 h 364931"/>
                <a:gd name="connsiteX3" fmla="*/ 193675 w 736600"/>
                <a:gd name="connsiteY3" fmla="*/ 64233 h 364931"/>
                <a:gd name="connsiteX4" fmla="*/ 196850 w 736600"/>
                <a:gd name="connsiteY4" fmla="*/ 64232 h 364931"/>
                <a:gd name="connsiteX5" fmla="*/ 209550 w 736600"/>
                <a:gd name="connsiteY5" fmla="*/ 311151 h 364931"/>
                <a:gd name="connsiteX6" fmla="*/ 263525 w 736600"/>
                <a:gd name="connsiteY6" fmla="*/ 304801 h 364931"/>
                <a:gd name="connsiteX7" fmla="*/ 327025 w 736600"/>
                <a:gd name="connsiteY7" fmla="*/ 355601 h 364931"/>
                <a:gd name="connsiteX8" fmla="*/ 374650 w 736600"/>
                <a:gd name="connsiteY8" fmla="*/ 327026 h 364931"/>
                <a:gd name="connsiteX9" fmla="*/ 425450 w 736600"/>
                <a:gd name="connsiteY9" fmla="*/ 1 h 364931"/>
                <a:gd name="connsiteX10" fmla="*/ 482600 w 736600"/>
                <a:gd name="connsiteY10" fmla="*/ 330201 h 364931"/>
                <a:gd name="connsiteX11" fmla="*/ 612775 w 736600"/>
                <a:gd name="connsiteY11" fmla="*/ 292101 h 364931"/>
                <a:gd name="connsiteX12" fmla="*/ 698500 w 736600"/>
                <a:gd name="connsiteY12" fmla="*/ 339726 h 364931"/>
                <a:gd name="connsiteX13" fmla="*/ 736600 w 736600"/>
                <a:gd name="connsiteY13" fmla="*/ 336551 h 364931"/>
                <a:gd name="connsiteX0" fmla="*/ 0 w 736600"/>
                <a:gd name="connsiteY0" fmla="*/ 309608 h 325819"/>
                <a:gd name="connsiteX1" fmla="*/ 79375 w 736600"/>
                <a:gd name="connsiteY1" fmla="*/ 277858 h 325819"/>
                <a:gd name="connsiteX2" fmla="*/ 149225 w 736600"/>
                <a:gd name="connsiteY2" fmla="*/ 261983 h 325819"/>
                <a:gd name="connsiteX3" fmla="*/ 193675 w 736600"/>
                <a:gd name="connsiteY3" fmla="*/ 34115 h 325819"/>
                <a:gd name="connsiteX4" fmla="*/ 196850 w 736600"/>
                <a:gd name="connsiteY4" fmla="*/ 34114 h 325819"/>
                <a:gd name="connsiteX5" fmla="*/ 209550 w 736600"/>
                <a:gd name="connsiteY5" fmla="*/ 281033 h 325819"/>
                <a:gd name="connsiteX6" fmla="*/ 263525 w 736600"/>
                <a:gd name="connsiteY6" fmla="*/ 274683 h 325819"/>
                <a:gd name="connsiteX7" fmla="*/ 327025 w 736600"/>
                <a:gd name="connsiteY7" fmla="*/ 325483 h 325819"/>
                <a:gd name="connsiteX8" fmla="*/ 374650 w 736600"/>
                <a:gd name="connsiteY8" fmla="*/ 296908 h 325819"/>
                <a:gd name="connsiteX9" fmla="*/ 482600 w 736600"/>
                <a:gd name="connsiteY9" fmla="*/ 300083 h 325819"/>
                <a:gd name="connsiteX10" fmla="*/ 612775 w 736600"/>
                <a:gd name="connsiteY10" fmla="*/ 261983 h 325819"/>
                <a:gd name="connsiteX11" fmla="*/ 698500 w 736600"/>
                <a:gd name="connsiteY11" fmla="*/ 309608 h 325819"/>
                <a:gd name="connsiteX12" fmla="*/ 736600 w 736600"/>
                <a:gd name="connsiteY12" fmla="*/ 306433 h 325819"/>
                <a:gd name="connsiteX0" fmla="*/ 0 w 736600"/>
                <a:gd name="connsiteY0" fmla="*/ 309608 h 325523"/>
                <a:gd name="connsiteX1" fmla="*/ 79375 w 736600"/>
                <a:gd name="connsiteY1" fmla="*/ 277858 h 325523"/>
                <a:gd name="connsiteX2" fmla="*/ 149225 w 736600"/>
                <a:gd name="connsiteY2" fmla="*/ 261983 h 325523"/>
                <a:gd name="connsiteX3" fmla="*/ 193675 w 736600"/>
                <a:gd name="connsiteY3" fmla="*/ 34115 h 325523"/>
                <a:gd name="connsiteX4" fmla="*/ 196850 w 736600"/>
                <a:gd name="connsiteY4" fmla="*/ 34114 h 325523"/>
                <a:gd name="connsiteX5" fmla="*/ 209550 w 736600"/>
                <a:gd name="connsiteY5" fmla="*/ 281033 h 325523"/>
                <a:gd name="connsiteX6" fmla="*/ 263525 w 736600"/>
                <a:gd name="connsiteY6" fmla="*/ 274683 h 325523"/>
                <a:gd name="connsiteX7" fmla="*/ 327025 w 736600"/>
                <a:gd name="connsiteY7" fmla="*/ 325483 h 325523"/>
                <a:gd name="connsiteX8" fmla="*/ 396875 w 736600"/>
                <a:gd name="connsiteY8" fmla="*/ 265158 h 325523"/>
                <a:gd name="connsiteX9" fmla="*/ 482600 w 736600"/>
                <a:gd name="connsiteY9" fmla="*/ 300083 h 325523"/>
                <a:gd name="connsiteX10" fmla="*/ 612775 w 736600"/>
                <a:gd name="connsiteY10" fmla="*/ 261983 h 325523"/>
                <a:gd name="connsiteX11" fmla="*/ 698500 w 736600"/>
                <a:gd name="connsiteY11" fmla="*/ 309608 h 325523"/>
                <a:gd name="connsiteX12" fmla="*/ 736600 w 736600"/>
                <a:gd name="connsiteY12" fmla="*/ 306433 h 325523"/>
                <a:gd name="connsiteX0" fmla="*/ 0 w 736600"/>
                <a:gd name="connsiteY0" fmla="*/ 309608 h 313264"/>
                <a:gd name="connsiteX1" fmla="*/ 79375 w 736600"/>
                <a:gd name="connsiteY1" fmla="*/ 277858 h 313264"/>
                <a:gd name="connsiteX2" fmla="*/ 149225 w 736600"/>
                <a:gd name="connsiteY2" fmla="*/ 261983 h 313264"/>
                <a:gd name="connsiteX3" fmla="*/ 193675 w 736600"/>
                <a:gd name="connsiteY3" fmla="*/ 34115 h 313264"/>
                <a:gd name="connsiteX4" fmla="*/ 196850 w 736600"/>
                <a:gd name="connsiteY4" fmla="*/ 34114 h 313264"/>
                <a:gd name="connsiteX5" fmla="*/ 209550 w 736600"/>
                <a:gd name="connsiteY5" fmla="*/ 281033 h 313264"/>
                <a:gd name="connsiteX6" fmla="*/ 263525 w 736600"/>
                <a:gd name="connsiteY6" fmla="*/ 274683 h 313264"/>
                <a:gd name="connsiteX7" fmla="*/ 327025 w 736600"/>
                <a:gd name="connsiteY7" fmla="*/ 306433 h 313264"/>
                <a:gd name="connsiteX8" fmla="*/ 396875 w 736600"/>
                <a:gd name="connsiteY8" fmla="*/ 265158 h 313264"/>
                <a:gd name="connsiteX9" fmla="*/ 482600 w 736600"/>
                <a:gd name="connsiteY9" fmla="*/ 300083 h 313264"/>
                <a:gd name="connsiteX10" fmla="*/ 612775 w 736600"/>
                <a:gd name="connsiteY10" fmla="*/ 261983 h 313264"/>
                <a:gd name="connsiteX11" fmla="*/ 698500 w 736600"/>
                <a:gd name="connsiteY11" fmla="*/ 309608 h 313264"/>
                <a:gd name="connsiteX12" fmla="*/ 736600 w 736600"/>
                <a:gd name="connsiteY12" fmla="*/ 306433 h 313264"/>
                <a:gd name="connsiteX0" fmla="*/ 0 w 736600"/>
                <a:gd name="connsiteY0" fmla="*/ 309608 h 313264"/>
                <a:gd name="connsiteX1" fmla="*/ 79375 w 736600"/>
                <a:gd name="connsiteY1" fmla="*/ 277858 h 313264"/>
                <a:gd name="connsiteX2" fmla="*/ 149225 w 736600"/>
                <a:gd name="connsiteY2" fmla="*/ 261983 h 313264"/>
                <a:gd name="connsiteX3" fmla="*/ 193675 w 736600"/>
                <a:gd name="connsiteY3" fmla="*/ 34115 h 313264"/>
                <a:gd name="connsiteX4" fmla="*/ 196850 w 736600"/>
                <a:gd name="connsiteY4" fmla="*/ 34114 h 313264"/>
                <a:gd name="connsiteX5" fmla="*/ 209550 w 736600"/>
                <a:gd name="connsiteY5" fmla="*/ 281033 h 313264"/>
                <a:gd name="connsiteX6" fmla="*/ 263525 w 736600"/>
                <a:gd name="connsiteY6" fmla="*/ 274683 h 313264"/>
                <a:gd name="connsiteX7" fmla="*/ 327025 w 736600"/>
                <a:gd name="connsiteY7" fmla="*/ 306433 h 313264"/>
                <a:gd name="connsiteX8" fmla="*/ 396875 w 736600"/>
                <a:gd name="connsiteY8" fmla="*/ 265158 h 313264"/>
                <a:gd name="connsiteX9" fmla="*/ 501650 w 736600"/>
                <a:gd name="connsiteY9" fmla="*/ 306433 h 313264"/>
                <a:gd name="connsiteX10" fmla="*/ 612775 w 736600"/>
                <a:gd name="connsiteY10" fmla="*/ 261983 h 313264"/>
                <a:gd name="connsiteX11" fmla="*/ 698500 w 736600"/>
                <a:gd name="connsiteY11" fmla="*/ 309608 h 313264"/>
                <a:gd name="connsiteX12" fmla="*/ 736600 w 736600"/>
                <a:gd name="connsiteY12" fmla="*/ 306433 h 313264"/>
                <a:gd name="connsiteX0" fmla="*/ 0 w 736600"/>
                <a:gd name="connsiteY0" fmla="*/ 275533 h 279189"/>
                <a:gd name="connsiteX1" fmla="*/ 79375 w 736600"/>
                <a:gd name="connsiteY1" fmla="*/ 243783 h 279189"/>
                <a:gd name="connsiteX2" fmla="*/ 149225 w 736600"/>
                <a:gd name="connsiteY2" fmla="*/ 227908 h 279189"/>
                <a:gd name="connsiteX3" fmla="*/ 193675 w 736600"/>
                <a:gd name="connsiteY3" fmla="*/ 40 h 279189"/>
                <a:gd name="connsiteX4" fmla="*/ 209550 w 736600"/>
                <a:gd name="connsiteY4" fmla="*/ 246958 h 279189"/>
                <a:gd name="connsiteX5" fmla="*/ 263525 w 736600"/>
                <a:gd name="connsiteY5" fmla="*/ 240608 h 279189"/>
                <a:gd name="connsiteX6" fmla="*/ 327025 w 736600"/>
                <a:gd name="connsiteY6" fmla="*/ 272358 h 279189"/>
                <a:gd name="connsiteX7" fmla="*/ 396875 w 736600"/>
                <a:gd name="connsiteY7" fmla="*/ 231083 h 279189"/>
                <a:gd name="connsiteX8" fmla="*/ 501650 w 736600"/>
                <a:gd name="connsiteY8" fmla="*/ 272358 h 279189"/>
                <a:gd name="connsiteX9" fmla="*/ 612775 w 736600"/>
                <a:gd name="connsiteY9" fmla="*/ 227908 h 279189"/>
                <a:gd name="connsiteX10" fmla="*/ 698500 w 736600"/>
                <a:gd name="connsiteY10" fmla="*/ 275533 h 279189"/>
                <a:gd name="connsiteX11" fmla="*/ 736600 w 736600"/>
                <a:gd name="connsiteY11" fmla="*/ 272358 h 279189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27025 w 736600"/>
                <a:gd name="connsiteY6" fmla="*/ 63186 h 70017"/>
                <a:gd name="connsiteX7" fmla="*/ 396875 w 736600"/>
                <a:gd name="connsiteY7" fmla="*/ 21911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27025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84956 w 736600"/>
                <a:gd name="connsiteY5" fmla="*/ 21911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69888 w 736600"/>
                <a:gd name="connsiteY6" fmla="*/ 6953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69888 w 736600"/>
                <a:gd name="connsiteY6" fmla="*/ 69536 h 70017"/>
                <a:gd name="connsiteX7" fmla="*/ 441325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6600" h="70017">
                  <a:moveTo>
                    <a:pt x="0" y="66361"/>
                  </a:moveTo>
                  <a:cubicBezTo>
                    <a:pt x="27516" y="48634"/>
                    <a:pt x="54504" y="42548"/>
                    <a:pt x="79375" y="34611"/>
                  </a:cubicBezTo>
                  <a:cubicBezTo>
                    <a:pt x="104246" y="26674"/>
                    <a:pt x="130969" y="24435"/>
                    <a:pt x="149225" y="18736"/>
                  </a:cubicBezTo>
                  <a:cubicBezTo>
                    <a:pt x="167481" y="13037"/>
                    <a:pt x="178859" y="-2757"/>
                    <a:pt x="188913" y="418"/>
                  </a:cubicBezTo>
                  <a:cubicBezTo>
                    <a:pt x="198967" y="3593"/>
                    <a:pt x="210212" y="34204"/>
                    <a:pt x="226219" y="37786"/>
                  </a:cubicBezTo>
                  <a:cubicBezTo>
                    <a:pt x="242226" y="41368"/>
                    <a:pt x="261011" y="16619"/>
                    <a:pt x="284956" y="21911"/>
                  </a:cubicBezTo>
                  <a:cubicBezTo>
                    <a:pt x="308901" y="27203"/>
                    <a:pt x="343827" y="69933"/>
                    <a:pt x="369888" y="69536"/>
                  </a:cubicBezTo>
                  <a:cubicBezTo>
                    <a:pt x="395949" y="69139"/>
                    <a:pt x="419365" y="20588"/>
                    <a:pt x="441325" y="19530"/>
                  </a:cubicBezTo>
                  <a:cubicBezTo>
                    <a:pt x="463285" y="18472"/>
                    <a:pt x="473075" y="63318"/>
                    <a:pt x="501650" y="63186"/>
                  </a:cubicBezTo>
                  <a:cubicBezTo>
                    <a:pt x="530225" y="63054"/>
                    <a:pt x="579967" y="18207"/>
                    <a:pt x="612775" y="18736"/>
                  </a:cubicBezTo>
                  <a:cubicBezTo>
                    <a:pt x="645583" y="19265"/>
                    <a:pt x="677863" y="58953"/>
                    <a:pt x="698500" y="66361"/>
                  </a:cubicBezTo>
                  <a:cubicBezTo>
                    <a:pt x="719137" y="73769"/>
                    <a:pt x="727868" y="68477"/>
                    <a:pt x="736600" y="63186"/>
                  </a:cubicBezTo>
                </a:path>
              </a:pathLst>
            </a:custGeom>
            <a:noFill/>
            <a:ln w="25400">
              <a:solidFill>
                <a:srgbClr val="81B5D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D3607054-0E42-4031-B948-75A1A6035FE6}"/>
                </a:ext>
              </a:extLst>
            </p:cNvPr>
            <p:cNvSpPr/>
            <p:nvPr/>
          </p:nvSpPr>
          <p:spPr>
            <a:xfrm>
              <a:off x="9367862" y="3106432"/>
              <a:ext cx="773259" cy="73503"/>
            </a:xfrm>
            <a:custGeom>
              <a:avLst/>
              <a:gdLst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209550 w 736600"/>
                <a:gd name="connsiteY3" fmla="*/ 359843 h 413623"/>
                <a:gd name="connsiteX4" fmla="*/ 263525 w 736600"/>
                <a:gd name="connsiteY4" fmla="*/ 353493 h 413623"/>
                <a:gd name="connsiteX5" fmla="*/ 327025 w 736600"/>
                <a:gd name="connsiteY5" fmla="*/ 404293 h 413623"/>
                <a:gd name="connsiteX6" fmla="*/ 374650 w 736600"/>
                <a:gd name="connsiteY6" fmla="*/ 375718 h 413623"/>
                <a:gd name="connsiteX7" fmla="*/ 425450 w 736600"/>
                <a:gd name="connsiteY7" fmla="*/ 48693 h 413623"/>
                <a:gd name="connsiteX8" fmla="*/ 428625 w 736600"/>
                <a:gd name="connsiteY8" fmla="*/ 35993 h 413623"/>
                <a:gd name="connsiteX9" fmla="*/ 482600 w 736600"/>
                <a:gd name="connsiteY9" fmla="*/ 378893 h 413623"/>
                <a:gd name="connsiteX10" fmla="*/ 612775 w 736600"/>
                <a:gd name="connsiteY10" fmla="*/ 340793 h 413623"/>
                <a:gd name="connsiteX11" fmla="*/ 698500 w 736600"/>
                <a:gd name="connsiteY11" fmla="*/ 388418 h 413623"/>
                <a:gd name="connsiteX12" fmla="*/ 736600 w 736600"/>
                <a:gd name="connsiteY12" fmla="*/ 385243 h 413623"/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184150 w 736600"/>
                <a:gd name="connsiteY3" fmla="*/ 379625 h 413623"/>
                <a:gd name="connsiteX4" fmla="*/ 209550 w 736600"/>
                <a:gd name="connsiteY4" fmla="*/ 359843 h 413623"/>
                <a:gd name="connsiteX5" fmla="*/ 263525 w 736600"/>
                <a:gd name="connsiteY5" fmla="*/ 353493 h 413623"/>
                <a:gd name="connsiteX6" fmla="*/ 327025 w 736600"/>
                <a:gd name="connsiteY6" fmla="*/ 404293 h 413623"/>
                <a:gd name="connsiteX7" fmla="*/ 374650 w 736600"/>
                <a:gd name="connsiteY7" fmla="*/ 375718 h 413623"/>
                <a:gd name="connsiteX8" fmla="*/ 425450 w 736600"/>
                <a:gd name="connsiteY8" fmla="*/ 48693 h 413623"/>
                <a:gd name="connsiteX9" fmla="*/ 428625 w 736600"/>
                <a:gd name="connsiteY9" fmla="*/ 35993 h 413623"/>
                <a:gd name="connsiteX10" fmla="*/ 482600 w 736600"/>
                <a:gd name="connsiteY10" fmla="*/ 378893 h 413623"/>
                <a:gd name="connsiteX11" fmla="*/ 612775 w 736600"/>
                <a:gd name="connsiteY11" fmla="*/ 340793 h 413623"/>
                <a:gd name="connsiteX12" fmla="*/ 698500 w 736600"/>
                <a:gd name="connsiteY12" fmla="*/ 388418 h 413623"/>
                <a:gd name="connsiteX13" fmla="*/ 736600 w 736600"/>
                <a:gd name="connsiteY13" fmla="*/ 385243 h 413623"/>
                <a:gd name="connsiteX0" fmla="*/ 0 w 736600"/>
                <a:gd name="connsiteY0" fmla="*/ 388418 h 421072"/>
                <a:gd name="connsiteX1" fmla="*/ 79375 w 736600"/>
                <a:gd name="connsiteY1" fmla="*/ 356668 h 421072"/>
                <a:gd name="connsiteX2" fmla="*/ 146050 w 736600"/>
                <a:gd name="connsiteY2" fmla="*/ 410643 h 421072"/>
                <a:gd name="connsiteX3" fmla="*/ 193675 w 736600"/>
                <a:gd name="connsiteY3" fmla="*/ 112925 h 421072"/>
                <a:gd name="connsiteX4" fmla="*/ 209550 w 736600"/>
                <a:gd name="connsiteY4" fmla="*/ 359843 h 421072"/>
                <a:gd name="connsiteX5" fmla="*/ 263525 w 736600"/>
                <a:gd name="connsiteY5" fmla="*/ 353493 h 421072"/>
                <a:gd name="connsiteX6" fmla="*/ 327025 w 736600"/>
                <a:gd name="connsiteY6" fmla="*/ 404293 h 421072"/>
                <a:gd name="connsiteX7" fmla="*/ 374650 w 736600"/>
                <a:gd name="connsiteY7" fmla="*/ 375718 h 421072"/>
                <a:gd name="connsiteX8" fmla="*/ 425450 w 736600"/>
                <a:gd name="connsiteY8" fmla="*/ 48693 h 421072"/>
                <a:gd name="connsiteX9" fmla="*/ 428625 w 736600"/>
                <a:gd name="connsiteY9" fmla="*/ 35993 h 421072"/>
                <a:gd name="connsiteX10" fmla="*/ 482600 w 736600"/>
                <a:gd name="connsiteY10" fmla="*/ 378893 h 421072"/>
                <a:gd name="connsiteX11" fmla="*/ 612775 w 736600"/>
                <a:gd name="connsiteY11" fmla="*/ 340793 h 421072"/>
                <a:gd name="connsiteX12" fmla="*/ 698500 w 736600"/>
                <a:gd name="connsiteY12" fmla="*/ 388418 h 421072"/>
                <a:gd name="connsiteX13" fmla="*/ 736600 w 736600"/>
                <a:gd name="connsiteY13" fmla="*/ 385243 h 421072"/>
                <a:gd name="connsiteX0" fmla="*/ 0 w 736600"/>
                <a:gd name="connsiteY0" fmla="*/ 388418 h 421072"/>
                <a:gd name="connsiteX1" fmla="*/ 79375 w 736600"/>
                <a:gd name="connsiteY1" fmla="*/ 356668 h 421072"/>
                <a:gd name="connsiteX2" fmla="*/ 146050 w 736600"/>
                <a:gd name="connsiteY2" fmla="*/ 410643 h 421072"/>
                <a:gd name="connsiteX3" fmla="*/ 193675 w 736600"/>
                <a:gd name="connsiteY3" fmla="*/ 112925 h 421072"/>
                <a:gd name="connsiteX4" fmla="*/ 196850 w 736600"/>
                <a:gd name="connsiteY4" fmla="*/ 112924 h 421072"/>
                <a:gd name="connsiteX5" fmla="*/ 209550 w 736600"/>
                <a:gd name="connsiteY5" fmla="*/ 359843 h 421072"/>
                <a:gd name="connsiteX6" fmla="*/ 263525 w 736600"/>
                <a:gd name="connsiteY6" fmla="*/ 353493 h 421072"/>
                <a:gd name="connsiteX7" fmla="*/ 327025 w 736600"/>
                <a:gd name="connsiteY7" fmla="*/ 404293 h 421072"/>
                <a:gd name="connsiteX8" fmla="*/ 374650 w 736600"/>
                <a:gd name="connsiteY8" fmla="*/ 375718 h 421072"/>
                <a:gd name="connsiteX9" fmla="*/ 425450 w 736600"/>
                <a:gd name="connsiteY9" fmla="*/ 48693 h 421072"/>
                <a:gd name="connsiteX10" fmla="*/ 428625 w 736600"/>
                <a:gd name="connsiteY10" fmla="*/ 35993 h 421072"/>
                <a:gd name="connsiteX11" fmla="*/ 482600 w 736600"/>
                <a:gd name="connsiteY11" fmla="*/ 378893 h 421072"/>
                <a:gd name="connsiteX12" fmla="*/ 612775 w 736600"/>
                <a:gd name="connsiteY12" fmla="*/ 340793 h 421072"/>
                <a:gd name="connsiteX13" fmla="*/ 698500 w 736600"/>
                <a:gd name="connsiteY13" fmla="*/ 388418 h 421072"/>
                <a:gd name="connsiteX14" fmla="*/ 736600 w 736600"/>
                <a:gd name="connsiteY14" fmla="*/ 385243 h 421072"/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9225 w 736600"/>
                <a:gd name="connsiteY2" fmla="*/ 340793 h 413623"/>
                <a:gd name="connsiteX3" fmla="*/ 193675 w 736600"/>
                <a:gd name="connsiteY3" fmla="*/ 112925 h 413623"/>
                <a:gd name="connsiteX4" fmla="*/ 196850 w 736600"/>
                <a:gd name="connsiteY4" fmla="*/ 112924 h 413623"/>
                <a:gd name="connsiteX5" fmla="*/ 209550 w 736600"/>
                <a:gd name="connsiteY5" fmla="*/ 359843 h 413623"/>
                <a:gd name="connsiteX6" fmla="*/ 263525 w 736600"/>
                <a:gd name="connsiteY6" fmla="*/ 353493 h 413623"/>
                <a:gd name="connsiteX7" fmla="*/ 327025 w 736600"/>
                <a:gd name="connsiteY7" fmla="*/ 404293 h 413623"/>
                <a:gd name="connsiteX8" fmla="*/ 374650 w 736600"/>
                <a:gd name="connsiteY8" fmla="*/ 375718 h 413623"/>
                <a:gd name="connsiteX9" fmla="*/ 425450 w 736600"/>
                <a:gd name="connsiteY9" fmla="*/ 48693 h 413623"/>
                <a:gd name="connsiteX10" fmla="*/ 428625 w 736600"/>
                <a:gd name="connsiteY10" fmla="*/ 35993 h 413623"/>
                <a:gd name="connsiteX11" fmla="*/ 482600 w 736600"/>
                <a:gd name="connsiteY11" fmla="*/ 378893 h 413623"/>
                <a:gd name="connsiteX12" fmla="*/ 612775 w 736600"/>
                <a:gd name="connsiteY12" fmla="*/ 340793 h 413623"/>
                <a:gd name="connsiteX13" fmla="*/ 698500 w 736600"/>
                <a:gd name="connsiteY13" fmla="*/ 388418 h 413623"/>
                <a:gd name="connsiteX14" fmla="*/ 736600 w 736600"/>
                <a:gd name="connsiteY14" fmla="*/ 385243 h 413623"/>
                <a:gd name="connsiteX0" fmla="*/ 0 w 736600"/>
                <a:gd name="connsiteY0" fmla="*/ 339726 h 364931"/>
                <a:gd name="connsiteX1" fmla="*/ 79375 w 736600"/>
                <a:gd name="connsiteY1" fmla="*/ 307976 h 364931"/>
                <a:gd name="connsiteX2" fmla="*/ 149225 w 736600"/>
                <a:gd name="connsiteY2" fmla="*/ 292101 h 364931"/>
                <a:gd name="connsiteX3" fmla="*/ 193675 w 736600"/>
                <a:gd name="connsiteY3" fmla="*/ 64233 h 364931"/>
                <a:gd name="connsiteX4" fmla="*/ 196850 w 736600"/>
                <a:gd name="connsiteY4" fmla="*/ 64232 h 364931"/>
                <a:gd name="connsiteX5" fmla="*/ 209550 w 736600"/>
                <a:gd name="connsiteY5" fmla="*/ 311151 h 364931"/>
                <a:gd name="connsiteX6" fmla="*/ 263525 w 736600"/>
                <a:gd name="connsiteY6" fmla="*/ 304801 h 364931"/>
                <a:gd name="connsiteX7" fmla="*/ 327025 w 736600"/>
                <a:gd name="connsiteY7" fmla="*/ 355601 h 364931"/>
                <a:gd name="connsiteX8" fmla="*/ 374650 w 736600"/>
                <a:gd name="connsiteY8" fmla="*/ 327026 h 364931"/>
                <a:gd name="connsiteX9" fmla="*/ 425450 w 736600"/>
                <a:gd name="connsiteY9" fmla="*/ 1 h 364931"/>
                <a:gd name="connsiteX10" fmla="*/ 482600 w 736600"/>
                <a:gd name="connsiteY10" fmla="*/ 330201 h 364931"/>
                <a:gd name="connsiteX11" fmla="*/ 612775 w 736600"/>
                <a:gd name="connsiteY11" fmla="*/ 292101 h 364931"/>
                <a:gd name="connsiteX12" fmla="*/ 698500 w 736600"/>
                <a:gd name="connsiteY12" fmla="*/ 339726 h 364931"/>
                <a:gd name="connsiteX13" fmla="*/ 736600 w 736600"/>
                <a:gd name="connsiteY13" fmla="*/ 336551 h 364931"/>
                <a:gd name="connsiteX0" fmla="*/ 0 w 736600"/>
                <a:gd name="connsiteY0" fmla="*/ 309608 h 325819"/>
                <a:gd name="connsiteX1" fmla="*/ 79375 w 736600"/>
                <a:gd name="connsiteY1" fmla="*/ 277858 h 325819"/>
                <a:gd name="connsiteX2" fmla="*/ 149225 w 736600"/>
                <a:gd name="connsiteY2" fmla="*/ 261983 h 325819"/>
                <a:gd name="connsiteX3" fmla="*/ 193675 w 736600"/>
                <a:gd name="connsiteY3" fmla="*/ 34115 h 325819"/>
                <a:gd name="connsiteX4" fmla="*/ 196850 w 736600"/>
                <a:gd name="connsiteY4" fmla="*/ 34114 h 325819"/>
                <a:gd name="connsiteX5" fmla="*/ 209550 w 736600"/>
                <a:gd name="connsiteY5" fmla="*/ 281033 h 325819"/>
                <a:gd name="connsiteX6" fmla="*/ 263525 w 736600"/>
                <a:gd name="connsiteY6" fmla="*/ 274683 h 325819"/>
                <a:gd name="connsiteX7" fmla="*/ 327025 w 736600"/>
                <a:gd name="connsiteY7" fmla="*/ 325483 h 325819"/>
                <a:gd name="connsiteX8" fmla="*/ 374650 w 736600"/>
                <a:gd name="connsiteY8" fmla="*/ 296908 h 325819"/>
                <a:gd name="connsiteX9" fmla="*/ 482600 w 736600"/>
                <a:gd name="connsiteY9" fmla="*/ 300083 h 325819"/>
                <a:gd name="connsiteX10" fmla="*/ 612775 w 736600"/>
                <a:gd name="connsiteY10" fmla="*/ 261983 h 325819"/>
                <a:gd name="connsiteX11" fmla="*/ 698500 w 736600"/>
                <a:gd name="connsiteY11" fmla="*/ 309608 h 325819"/>
                <a:gd name="connsiteX12" fmla="*/ 736600 w 736600"/>
                <a:gd name="connsiteY12" fmla="*/ 306433 h 325819"/>
                <a:gd name="connsiteX0" fmla="*/ 0 w 736600"/>
                <a:gd name="connsiteY0" fmla="*/ 309608 h 325523"/>
                <a:gd name="connsiteX1" fmla="*/ 79375 w 736600"/>
                <a:gd name="connsiteY1" fmla="*/ 277858 h 325523"/>
                <a:gd name="connsiteX2" fmla="*/ 149225 w 736600"/>
                <a:gd name="connsiteY2" fmla="*/ 261983 h 325523"/>
                <a:gd name="connsiteX3" fmla="*/ 193675 w 736600"/>
                <a:gd name="connsiteY3" fmla="*/ 34115 h 325523"/>
                <a:gd name="connsiteX4" fmla="*/ 196850 w 736600"/>
                <a:gd name="connsiteY4" fmla="*/ 34114 h 325523"/>
                <a:gd name="connsiteX5" fmla="*/ 209550 w 736600"/>
                <a:gd name="connsiteY5" fmla="*/ 281033 h 325523"/>
                <a:gd name="connsiteX6" fmla="*/ 263525 w 736600"/>
                <a:gd name="connsiteY6" fmla="*/ 274683 h 325523"/>
                <a:gd name="connsiteX7" fmla="*/ 327025 w 736600"/>
                <a:gd name="connsiteY7" fmla="*/ 325483 h 325523"/>
                <a:gd name="connsiteX8" fmla="*/ 396875 w 736600"/>
                <a:gd name="connsiteY8" fmla="*/ 265158 h 325523"/>
                <a:gd name="connsiteX9" fmla="*/ 482600 w 736600"/>
                <a:gd name="connsiteY9" fmla="*/ 300083 h 325523"/>
                <a:gd name="connsiteX10" fmla="*/ 612775 w 736600"/>
                <a:gd name="connsiteY10" fmla="*/ 261983 h 325523"/>
                <a:gd name="connsiteX11" fmla="*/ 698500 w 736600"/>
                <a:gd name="connsiteY11" fmla="*/ 309608 h 325523"/>
                <a:gd name="connsiteX12" fmla="*/ 736600 w 736600"/>
                <a:gd name="connsiteY12" fmla="*/ 306433 h 325523"/>
                <a:gd name="connsiteX0" fmla="*/ 0 w 736600"/>
                <a:gd name="connsiteY0" fmla="*/ 309608 h 313264"/>
                <a:gd name="connsiteX1" fmla="*/ 79375 w 736600"/>
                <a:gd name="connsiteY1" fmla="*/ 277858 h 313264"/>
                <a:gd name="connsiteX2" fmla="*/ 149225 w 736600"/>
                <a:gd name="connsiteY2" fmla="*/ 261983 h 313264"/>
                <a:gd name="connsiteX3" fmla="*/ 193675 w 736600"/>
                <a:gd name="connsiteY3" fmla="*/ 34115 h 313264"/>
                <a:gd name="connsiteX4" fmla="*/ 196850 w 736600"/>
                <a:gd name="connsiteY4" fmla="*/ 34114 h 313264"/>
                <a:gd name="connsiteX5" fmla="*/ 209550 w 736600"/>
                <a:gd name="connsiteY5" fmla="*/ 281033 h 313264"/>
                <a:gd name="connsiteX6" fmla="*/ 263525 w 736600"/>
                <a:gd name="connsiteY6" fmla="*/ 274683 h 313264"/>
                <a:gd name="connsiteX7" fmla="*/ 327025 w 736600"/>
                <a:gd name="connsiteY7" fmla="*/ 306433 h 313264"/>
                <a:gd name="connsiteX8" fmla="*/ 396875 w 736600"/>
                <a:gd name="connsiteY8" fmla="*/ 265158 h 313264"/>
                <a:gd name="connsiteX9" fmla="*/ 482600 w 736600"/>
                <a:gd name="connsiteY9" fmla="*/ 300083 h 313264"/>
                <a:gd name="connsiteX10" fmla="*/ 612775 w 736600"/>
                <a:gd name="connsiteY10" fmla="*/ 261983 h 313264"/>
                <a:gd name="connsiteX11" fmla="*/ 698500 w 736600"/>
                <a:gd name="connsiteY11" fmla="*/ 309608 h 313264"/>
                <a:gd name="connsiteX12" fmla="*/ 736600 w 736600"/>
                <a:gd name="connsiteY12" fmla="*/ 306433 h 313264"/>
                <a:gd name="connsiteX0" fmla="*/ 0 w 736600"/>
                <a:gd name="connsiteY0" fmla="*/ 309608 h 313264"/>
                <a:gd name="connsiteX1" fmla="*/ 79375 w 736600"/>
                <a:gd name="connsiteY1" fmla="*/ 277858 h 313264"/>
                <a:gd name="connsiteX2" fmla="*/ 149225 w 736600"/>
                <a:gd name="connsiteY2" fmla="*/ 261983 h 313264"/>
                <a:gd name="connsiteX3" fmla="*/ 193675 w 736600"/>
                <a:gd name="connsiteY3" fmla="*/ 34115 h 313264"/>
                <a:gd name="connsiteX4" fmla="*/ 196850 w 736600"/>
                <a:gd name="connsiteY4" fmla="*/ 34114 h 313264"/>
                <a:gd name="connsiteX5" fmla="*/ 209550 w 736600"/>
                <a:gd name="connsiteY5" fmla="*/ 281033 h 313264"/>
                <a:gd name="connsiteX6" fmla="*/ 263525 w 736600"/>
                <a:gd name="connsiteY6" fmla="*/ 274683 h 313264"/>
                <a:gd name="connsiteX7" fmla="*/ 327025 w 736600"/>
                <a:gd name="connsiteY7" fmla="*/ 306433 h 313264"/>
                <a:gd name="connsiteX8" fmla="*/ 396875 w 736600"/>
                <a:gd name="connsiteY8" fmla="*/ 265158 h 313264"/>
                <a:gd name="connsiteX9" fmla="*/ 501650 w 736600"/>
                <a:gd name="connsiteY9" fmla="*/ 306433 h 313264"/>
                <a:gd name="connsiteX10" fmla="*/ 612775 w 736600"/>
                <a:gd name="connsiteY10" fmla="*/ 261983 h 313264"/>
                <a:gd name="connsiteX11" fmla="*/ 698500 w 736600"/>
                <a:gd name="connsiteY11" fmla="*/ 309608 h 313264"/>
                <a:gd name="connsiteX12" fmla="*/ 736600 w 736600"/>
                <a:gd name="connsiteY12" fmla="*/ 306433 h 313264"/>
                <a:gd name="connsiteX0" fmla="*/ 0 w 736600"/>
                <a:gd name="connsiteY0" fmla="*/ 275533 h 279189"/>
                <a:gd name="connsiteX1" fmla="*/ 79375 w 736600"/>
                <a:gd name="connsiteY1" fmla="*/ 243783 h 279189"/>
                <a:gd name="connsiteX2" fmla="*/ 149225 w 736600"/>
                <a:gd name="connsiteY2" fmla="*/ 227908 h 279189"/>
                <a:gd name="connsiteX3" fmla="*/ 193675 w 736600"/>
                <a:gd name="connsiteY3" fmla="*/ 40 h 279189"/>
                <a:gd name="connsiteX4" fmla="*/ 209550 w 736600"/>
                <a:gd name="connsiteY4" fmla="*/ 246958 h 279189"/>
                <a:gd name="connsiteX5" fmla="*/ 263525 w 736600"/>
                <a:gd name="connsiteY5" fmla="*/ 240608 h 279189"/>
                <a:gd name="connsiteX6" fmla="*/ 327025 w 736600"/>
                <a:gd name="connsiteY6" fmla="*/ 272358 h 279189"/>
                <a:gd name="connsiteX7" fmla="*/ 396875 w 736600"/>
                <a:gd name="connsiteY7" fmla="*/ 231083 h 279189"/>
                <a:gd name="connsiteX8" fmla="*/ 501650 w 736600"/>
                <a:gd name="connsiteY8" fmla="*/ 272358 h 279189"/>
                <a:gd name="connsiteX9" fmla="*/ 612775 w 736600"/>
                <a:gd name="connsiteY9" fmla="*/ 227908 h 279189"/>
                <a:gd name="connsiteX10" fmla="*/ 698500 w 736600"/>
                <a:gd name="connsiteY10" fmla="*/ 275533 h 279189"/>
                <a:gd name="connsiteX11" fmla="*/ 736600 w 736600"/>
                <a:gd name="connsiteY11" fmla="*/ 272358 h 279189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27025 w 736600"/>
                <a:gd name="connsiteY6" fmla="*/ 63186 h 70017"/>
                <a:gd name="connsiteX7" fmla="*/ 396875 w 736600"/>
                <a:gd name="connsiteY7" fmla="*/ 21911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27025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63525 w 736600"/>
                <a:gd name="connsiteY5" fmla="*/ 31436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09550 w 736600"/>
                <a:gd name="connsiteY4" fmla="*/ 37786 h 70017"/>
                <a:gd name="connsiteX5" fmla="*/ 284956 w 736600"/>
                <a:gd name="connsiteY5" fmla="*/ 21911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50838 w 736600"/>
                <a:gd name="connsiteY6" fmla="*/ 6318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69888 w 736600"/>
                <a:gd name="connsiteY6" fmla="*/ 69536 h 70017"/>
                <a:gd name="connsiteX7" fmla="*/ 425450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  <a:gd name="connsiteX0" fmla="*/ 0 w 736600"/>
                <a:gd name="connsiteY0" fmla="*/ 66361 h 70017"/>
                <a:gd name="connsiteX1" fmla="*/ 79375 w 736600"/>
                <a:gd name="connsiteY1" fmla="*/ 34611 h 70017"/>
                <a:gd name="connsiteX2" fmla="*/ 149225 w 736600"/>
                <a:gd name="connsiteY2" fmla="*/ 18736 h 70017"/>
                <a:gd name="connsiteX3" fmla="*/ 188913 w 736600"/>
                <a:gd name="connsiteY3" fmla="*/ 418 h 70017"/>
                <a:gd name="connsiteX4" fmla="*/ 226219 w 736600"/>
                <a:gd name="connsiteY4" fmla="*/ 37786 h 70017"/>
                <a:gd name="connsiteX5" fmla="*/ 284956 w 736600"/>
                <a:gd name="connsiteY5" fmla="*/ 21911 h 70017"/>
                <a:gd name="connsiteX6" fmla="*/ 369888 w 736600"/>
                <a:gd name="connsiteY6" fmla="*/ 69536 h 70017"/>
                <a:gd name="connsiteX7" fmla="*/ 441325 w 736600"/>
                <a:gd name="connsiteY7" fmla="*/ 19530 h 70017"/>
                <a:gd name="connsiteX8" fmla="*/ 501650 w 736600"/>
                <a:gd name="connsiteY8" fmla="*/ 63186 h 70017"/>
                <a:gd name="connsiteX9" fmla="*/ 612775 w 736600"/>
                <a:gd name="connsiteY9" fmla="*/ 18736 h 70017"/>
                <a:gd name="connsiteX10" fmla="*/ 698500 w 736600"/>
                <a:gd name="connsiteY10" fmla="*/ 66361 h 70017"/>
                <a:gd name="connsiteX11" fmla="*/ 736600 w 736600"/>
                <a:gd name="connsiteY11" fmla="*/ 63186 h 70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6600" h="70017">
                  <a:moveTo>
                    <a:pt x="0" y="66361"/>
                  </a:moveTo>
                  <a:cubicBezTo>
                    <a:pt x="27516" y="48634"/>
                    <a:pt x="54504" y="42548"/>
                    <a:pt x="79375" y="34611"/>
                  </a:cubicBezTo>
                  <a:cubicBezTo>
                    <a:pt x="104246" y="26674"/>
                    <a:pt x="130969" y="24435"/>
                    <a:pt x="149225" y="18736"/>
                  </a:cubicBezTo>
                  <a:cubicBezTo>
                    <a:pt x="167481" y="13037"/>
                    <a:pt x="178859" y="-2757"/>
                    <a:pt x="188913" y="418"/>
                  </a:cubicBezTo>
                  <a:cubicBezTo>
                    <a:pt x="198967" y="3593"/>
                    <a:pt x="210212" y="34204"/>
                    <a:pt x="226219" y="37786"/>
                  </a:cubicBezTo>
                  <a:cubicBezTo>
                    <a:pt x="242226" y="41368"/>
                    <a:pt x="261011" y="16619"/>
                    <a:pt x="284956" y="21911"/>
                  </a:cubicBezTo>
                  <a:cubicBezTo>
                    <a:pt x="308901" y="27203"/>
                    <a:pt x="343827" y="69933"/>
                    <a:pt x="369888" y="69536"/>
                  </a:cubicBezTo>
                  <a:cubicBezTo>
                    <a:pt x="395949" y="69139"/>
                    <a:pt x="419365" y="20588"/>
                    <a:pt x="441325" y="19530"/>
                  </a:cubicBezTo>
                  <a:cubicBezTo>
                    <a:pt x="463285" y="18472"/>
                    <a:pt x="473075" y="63318"/>
                    <a:pt x="501650" y="63186"/>
                  </a:cubicBezTo>
                  <a:cubicBezTo>
                    <a:pt x="530225" y="63054"/>
                    <a:pt x="579967" y="18207"/>
                    <a:pt x="612775" y="18736"/>
                  </a:cubicBezTo>
                  <a:cubicBezTo>
                    <a:pt x="645583" y="19265"/>
                    <a:pt x="677863" y="58953"/>
                    <a:pt x="698500" y="66361"/>
                  </a:cubicBezTo>
                  <a:cubicBezTo>
                    <a:pt x="719137" y="73769"/>
                    <a:pt x="727868" y="68477"/>
                    <a:pt x="736600" y="63186"/>
                  </a:cubicBezTo>
                </a:path>
              </a:pathLst>
            </a:custGeom>
            <a:noFill/>
            <a:ln w="25400">
              <a:solidFill>
                <a:srgbClr val="81B5D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80" name="Arrow: U-Turn 279">
              <a:extLst>
                <a:ext uri="{FF2B5EF4-FFF2-40B4-BE49-F238E27FC236}">
                  <a16:creationId xmlns:a16="http://schemas.microsoft.com/office/drawing/2014/main" id="{4B2B1463-727E-40EF-B837-BB4EF1983E82}"/>
                </a:ext>
              </a:extLst>
            </p:cNvPr>
            <p:cNvSpPr/>
            <p:nvPr/>
          </p:nvSpPr>
          <p:spPr>
            <a:xfrm rot="10800000" flipH="1">
              <a:off x="4515388" y="4006094"/>
              <a:ext cx="3832714" cy="1451396"/>
            </a:xfrm>
            <a:prstGeom prst="uturnArrow">
              <a:avLst>
                <a:gd name="adj1" fmla="val 43804"/>
                <a:gd name="adj2" fmla="val 23038"/>
                <a:gd name="adj3" fmla="val 24313"/>
                <a:gd name="adj4" fmla="val 77348"/>
                <a:gd name="adj5" fmla="val 100000"/>
              </a:avLst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800" spc="-52">
                <a:solidFill>
                  <a:schemeClr val="tx1"/>
                </a:solidFill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0" name="직사각형 10">
              <a:extLst>
                <a:ext uri="{FF2B5EF4-FFF2-40B4-BE49-F238E27FC236}">
                  <a16:creationId xmlns:a16="http://schemas.microsoft.com/office/drawing/2014/main" id="{9D599A62-1C2E-4594-98EA-7F4BDC1F8BC3}"/>
                </a:ext>
              </a:extLst>
            </p:cNvPr>
            <p:cNvSpPr/>
            <p:nvPr/>
          </p:nvSpPr>
          <p:spPr>
            <a:xfrm>
              <a:off x="8693502" y="2293491"/>
              <a:ext cx="319870" cy="1363620"/>
            </a:xfrm>
            <a:prstGeom prst="rect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ore-KR" altLang="en-US" sz="105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80F7E721-A207-4139-9B36-D785F6FEDEFB}"/>
                    </a:ext>
                  </a:extLst>
                </p:cNvPr>
                <p:cNvSpPr txBox="1"/>
                <p:nvPr/>
              </p:nvSpPr>
              <p:spPr>
                <a:xfrm>
                  <a:off x="8749742" y="2861813"/>
                  <a:ext cx="213473" cy="2769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b="1" i="1" spc="-52">
                            <a:solidFill>
                              <a:schemeClr val="tx1">
                                <a:lumMod val="65000"/>
                                <a:lumOff val="3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𝑾</m:t>
                        </m:r>
                      </m:oMath>
                    </m:oMathPara>
                  </a14:m>
                  <a:endParaRPr lang="en-US" b="1" spc="-52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80F7E721-A207-4139-9B36-D785F6FEDEF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49742" y="2861813"/>
                  <a:ext cx="213473" cy="276999"/>
                </a:xfrm>
                <a:prstGeom prst="rect">
                  <a:avLst/>
                </a:prstGeom>
                <a:blipFill>
                  <a:blip r:embed="rId3"/>
                  <a:stretch>
                    <a:fillRect l="-37143" r="-42857" b="-8696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TextBox 72">
                  <a:extLst>
                    <a:ext uri="{FF2B5EF4-FFF2-40B4-BE49-F238E27FC236}">
                      <a16:creationId xmlns:a16="http://schemas.microsoft.com/office/drawing/2014/main" id="{5F1256A5-3CA7-499E-93C7-38525AF2AAC7}"/>
                    </a:ext>
                  </a:extLst>
                </p:cNvPr>
                <p:cNvSpPr txBox="1"/>
                <p:nvPr/>
              </p:nvSpPr>
              <p:spPr>
                <a:xfrm>
                  <a:off x="9756341" y="1628620"/>
                  <a:ext cx="177421" cy="31611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̂"/>
                            <m:ctrlP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𝒀</m:t>
                            </m:r>
                          </m:e>
                        </m:acc>
                      </m:oMath>
                    </m:oMathPara>
                  </a14:m>
                  <a:endParaRPr lang="en-US" sz="2000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73" name="TextBox 72">
                  <a:extLst>
                    <a:ext uri="{FF2B5EF4-FFF2-40B4-BE49-F238E27FC236}">
                      <a16:creationId xmlns:a16="http://schemas.microsoft.com/office/drawing/2014/main" id="{5F1256A5-3CA7-499E-93C7-38525AF2AAC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56341" y="1628620"/>
                  <a:ext cx="177421" cy="316112"/>
                </a:xfrm>
                <a:prstGeom prst="rect">
                  <a:avLst/>
                </a:prstGeom>
                <a:blipFill>
                  <a:blip r:embed="rId4"/>
                  <a:stretch>
                    <a:fillRect l="-41379" t="-23077" r="-65517" b="-961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5" name="TextBox 94">
                  <a:extLst>
                    <a:ext uri="{FF2B5EF4-FFF2-40B4-BE49-F238E27FC236}">
                      <a16:creationId xmlns:a16="http://schemas.microsoft.com/office/drawing/2014/main" id="{DCD24D98-B46D-4BD6-AE02-EE5A91C6EE4F}"/>
                    </a:ext>
                  </a:extLst>
                </p:cNvPr>
                <p:cNvSpPr txBox="1"/>
                <p:nvPr/>
              </p:nvSpPr>
              <p:spPr>
                <a:xfrm>
                  <a:off x="3878142" y="4782327"/>
                  <a:ext cx="1094550" cy="492443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>
                    <a:lnSpc>
                      <a:spcPct val="80000"/>
                    </a:lnSpc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400" b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𝐚𝐫𝐠𝐦𝐢𝐧</m:t>
                        </m:r>
                      </m:oMath>
                    </m:oMathPara>
                  </a14:m>
                  <a:endParaRPr lang="en-US" sz="2400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  <a:p>
                  <a:pPr>
                    <a:lnSpc>
                      <a:spcPct val="80000"/>
                    </a:lnSpc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600" b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𝚽</m:t>
                        </m:r>
                      </m:oMath>
                    </m:oMathPara>
                  </a14:m>
                  <a:endParaRPr lang="en-US" sz="1600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95" name="TextBox 94">
                  <a:extLst>
                    <a:ext uri="{FF2B5EF4-FFF2-40B4-BE49-F238E27FC236}">
                      <a16:creationId xmlns:a16="http://schemas.microsoft.com/office/drawing/2014/main" id="{DCD24D98-B46D-4BD6-AE02-EE5A91C6EE4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78142" y="4782327"/>
                  <a:ext cx="1094550" cy="492443"/>
                </a:xfrm>
                <a:prstGeom prst="rect">
                  <a:avLst/>
                </a:prstGeom>
                <a:blipFill>
                  <a:blip r:embed="rId5"/>
                  <a:stretch>
                    <a:fillRect l="-8889" t="-9877" r="-7778" b="-3704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6" name="TextBox 95">
                  <a:extLst>
                    <a:ext uri="{FF2B5EF4-FFF2-40B4-BE49-F238E27FC236}">
                      <a16:creationId xmlns:a16="http://schemas.microsoft.com/office/drawing/2014/main" id="{9C079A99-EF36-489D-B51A-66E656805DF2}"/>
                    </a:ext>
                  </a:extLst>
                </p:cNvPr>
                <p:cNvSpPr txBox="1"/>
                <p:nvPr/>
              </p:nvSpPr>
              <p:spPr>
                <a:xfrm>
                  <a:off x="8382412" y="2833683"/>
                  <a:ext cx="213473" cy="30777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000" b="1" i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×</m:t>
                        </m:r>
                      </m:oMath>
                    </m:oMathPara>
                  </a14:m>
                  <a:endParaRPr lang="en-US" sz="2000" b="1" i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96" name="TextBox 95">
                  <a:extLst>
                    <a:ext uri="{FF2B5EF4-FFF2-40B4-BE49-F238E27FC236}">
                      <a16:creationId xmlns:a16="http://schemas.microsoft.com/office/drawing/2014/main" id="{9C079A99-EF36-489D-B51A-66E656805DF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2412" y="2833683"/>
                  <a:ext cx="213473" cy="307777"/>
                </a:xfrm>
                <a:prstGeom prst="rect">
                  <a:avLst/>
                </a:prstGeom>
                <a:blipFill>
                  <a:blip r:embed="rId6"/>
                  <a:stretch>
                    <a:fillRect l="-25714" r="-25714" b="-600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7" name="TextBox 96">
                  <a:extLst>
                    <a:ext uri="{FF2B5EF4-FFF2-40B4-BE49-F238E27FC236}">
                      <a16:creationId xmlns:a16="http://schemas.microsoft.com/office/drawing/2014/main" id="{D71BE8CB-E506-41AB-B641-0BCEEBC1CA95}"/>
                    </a:ext>
                  </a:extLst>
                </p:cNvPr>
                <p:cNvSpPr txBox="1"/>
                <p:nvPr/>
              </p:nvSpPr>
              <p:spPr>
                <a:xfrm>
                  <a:off x="9091396" y="2833683"/>
                  <a:ext cx="213473" cy="36933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400" b="1" i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US" sz="2400" b="1" i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97" name="TextBox 96">
                  <a:extLst>
                    <a:ext uri="{FF2B5EF4-FFF2-40B4-BE49-F238E27FC236}">
                      <a16:creationId xmlns:a16="http://schemas.microsoft.com/office/drawing/2014/main" id="{D71BE8CB-E506-41AB-B641-0BCEEBC1CA9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091396" y="2833683"/>
                  <a:ext cx="213473" cy="369332"/>
                </a:xfrm>
                <a:prstGeom prst="rect">
                  <a:avLst/>
                </a:prstGeom>
                <a:blipFill>
                  <a:blip r:embed="rId7"/>
                  <a:stretch>
                    <a:fillRect l="-31429" r="-34286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3" name="TextBox 152">
                  <a:extLst>
                    <a:ext uri="{FF2B5EF4-FFF2-40B4-BE49-F238E27FC236}">
                      <a16:creationId xmlns:a16="http://schemas.microsoft.com/office/drawing/2014/main" id="{5F2A9EE0-D91F-4516-AE98-7747FDA3D952}"/>
                    </a:ext>
                  </a:extLst>
                </p:cNvPr>
                <p:cNvSpPr txBox="1"/>
                <p:nvPr/>
              </p:nvSpPr>
              <p:spPr>
                <a:xfrm>
                  <a:off x="3604380" y="1300068"/>
                  <a:ext cx="2493882" cy="64466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:r>
                    <a:rPr lang="en-US" sz="20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w/o </a:t>
                  </a:r>
                  <a:r>
                    <a:rPr lang="en-US" sz="2000" b="1" spc="-52" dirty="0" err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Cov</a:t>
                  </a:r>
                  <a:endParaRPr lang="en-US" sz="2000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  <a:p>
                  <a:pPr algn="dist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𝝓</m:t>
                            </m:r>
                          </m:e>
                          <m:sub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𝒗𝒂𝒓𝒊𝒂𝒃𝒍𝒆</m:t>
                            </m:r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,   </m:t>
                            </m:r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𝒔𝒂𝒎𝒑𝒍𝒆</m:t>
                            </m:r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𝒋</m:t>
                            </m:r>
                          </m:sub>
                        </m:sSub>
                      </m:oMath>
                    </m:oMathPara>
                  </a14:m>
                  <a:endParaRPr lang="en-US" sz="2000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53" name="TextBox 152">
                  <a:extLst>
                    <a:ext uri="{FF2B5EF4-FFF2-40B4-BE49-F238E27FC236}">
                      <a16:creationId xmlns:a16="http://schemas.microsoft.com/office/drawing/2014/main" id="{5F2A9EE0-D91F-4516-AE98-7747FDA3D95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04380" y="1300068"/>
                  <a:ext cx="2493882" cy="644664"/>
                </a:xfrm>
                <a:prstGeom prst="rect">
                  <a:avLst/>
                </a:prstGeom>
                <a:blipFill>
                  <a:blip r:embed="rId8"/>
                  <a:stretch>
                    <a:fillRect t="-11321" b="-15094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4" name="TextBox 153">
                  <a:extLst>
                    <a:ext uri="{FF2B5EF4-FFF2-40B4-BE49-F238E27FC236}">
                      <a16:creationId xmlns:a16="http://schemas.microsoft.com/office/drawing/2014/main" id="{231EBD93-B766-4AB3-AD00-CEB15580D77B}"/>
                    </a:ext>
                  </a:extLst>
                </p:cNvPr>
                <p:cNvSpPr txBox="1"/>
                <p:nvPr/>
              </p:nvSpPr>
              <p:spPr>
                <a:xfrm>
                  <a:off x="6073351" y="1607845"/>
                  <a:ext cx="314380" cy="33688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, </m:t>
                            </m:r>
                            <m:r>
                              <a:rPr lang="en-US" sz="2000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𝒋</m:t>
                            </m:r>
                          </m:sub>
                        </m:sSub>
                      </m:oMath>
                    </m:oMathPara>
                  </a14:m>
                  <a:endParaRPr lang="en-US" sz="2000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54" name="TextBox 153">
                  <a:extLst>
                    <a:ext uri="{FF2B5EF4-FFF2-40B4-BE49-F238E27FC236}">
                      <a16:creationId xmlns:a16="http://schemas.microsoft.com/office/drawing/2014/main" id="{231EBD93-B766-4AB3-AD00-CEB15580D77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73351" y="1607845"/>
                  <a:ext cx="314380" cy="336887"/>
                </a:xfrm>
                <a:prstGeom prst="rect">
                  <a:avLst/>
                </a:prstGeom>
                <a:blipFill>
                  <a:blip r:embed="rId9"/>
                  <a:stretch>
                    <a:fillRect l="-28846" r="-26923" b="-27273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9" name="TextBox 278">
                  <a:extLst>
                    <a:ext uri="{FF2B5EF4-FFF2-40B4-BE49-F238E27FC236}">
                      <a16:creationId xmlns:a16="http://schemas.microsoft.com/office/drawing/2014/main" id="{7799FFB2-BBA7-42C7-BEE7-9D53A9F41926}"/>
                    </a:ext>
                  </a:extLst>
                </p:cNvPr>
                <p:cNvSpPr txBox="1"/>
                <p:nvPr/>
              </p:nvSpPr>
              <p:spPr>
                <a:xfrm>
                  <a:off x="7457196" y="1300068"/>
                  <a:ext cx="1106872" cy="64466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:r>
                    <a:rPr lang="en-US" sz="20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w/ </a:t>
                  </a:r>
                  <a:r>
                    <a:rPr lang="en-US" sz="2000" b="1" spc="-52" dirty="0" err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Cov</a:t>
                  </a:r>
                  <a:endParaRPr lang="en-US" sz="2000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  <a:p>
                  <a:pPr algn="ctr"/>
                  <a:r>
                    <a:rPr lang="en-US" sz="20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</a:rPr>
                    <a:t>  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000" b="1" i="1" spc="-52">
                              <a:solidFill>
                                <a:schemeClr val="tx1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pc="-52">
                              <a:solidFill>
                                <a:schemeClr val="tx1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𝝓</m:t>
                          </m:r>
                        </m:e>
                        <m:sub>
                          <m:r>
                            <a:rPr lang="en-US" sz="2000" b="1" i="1" spc="-52">
                              <a:solidFill>
                                <a:schemeClr val="tx1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  <m:r>
                            <a:rPr lang="en-US" sz="2000" b="1" i="1" spc="-52">
                              <a:solidFill>
                                <a:schemeClr val="tx1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1" i="1" spc="-52">
                              <a:solidFill>
                                <a:schemeClr val="tx1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𝒋</m:t>
                          </m:r>
                        </m:sub>
                      </m:sSub>
                    </m:oMath>
                  </a14:m>
                  <a:endParaRPr lang="en-US" sz="2000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79" name="TextBox 278">
                  <a:extLst>
                    <a:ext uri="{FF2B5EF4-FFF2-40B4-BE49-F238E27FC236}">
                      <a16:creationId xmlns:a16="http://schemas.microsoft.com/office/drawing/2014/main" id="{7799FFB2-BBA7-42C7-BEE7-9D53A9F4192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57196" y="1300068"/>
                  <a:ext cx="1106872" cy="644664"/>
                </a:xfrm>
                <a:prstGeom prst="rect">
                  <a:avLst/>
                </a:prstGeom>
                <a:blipFill>
                  <a:blip r:embed="rId10"/>
                  <a:stretch>
                    <a:fillRect t="-11321" b="-14151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26" name="TextBox 325">
              <a:extLst>
                <a:ext uri="{FF2B5EF4-FFF2-40B4-BE49-F238E27FC236}">
                  <a16:creationId xmlns:a16="http://schemas.microsoft.com/office/drawing/2014/main" id="{DC517561-C413-4537-8AF3-09D9C0DABE9C}"/>
                </a:ext>
              </a:extLst>
            </p:cNvPr>
            <p:cNvSpPr txBox="1"/>
            <p:nvPr/>
          </p:nvSpPr>
          <p:spPr>
            <a:xfrm>
              <a:off x="4913551" y="4760264"/>
              <a:ext cx="25454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spc="-52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elveticaNeueLT Std Med" panose="020B0604020202020204" pitchFamily="34" charset="0"/>
                  <a:cs typeface="Times New Roman" panose="02020603050405020304" pitchFamily="18" charset="0"/>
                </a:rPr>
                <a:t>(Original loss function) + </a:t>
              </a:r>
            </a:p>
          </p:txBody>
        </p:sp>
        <p:sp>
          <p:nvSpPr>
            <p:cNvPr id="49" name="직사각형 10">
              <a:extLst>
                <a:ext uri="{FF2B5EF4-FFF2-40B4-BE49-F238E27FC236}">
                  <a16:creationId xmlns:a16="http://schemas.microsoft.com/office/drawing/2014/main" id="{D8EBA342-2783-4585-A019-9409941F53C4}"/>
                </a:ext>
              </a:extLst>
            </p:cNvPr>
            <p:cNvSpPr/>
            <p:nvPr/>
          </p:nvSpPr>
          <p:spPr>
            <a:xfrm>
              <a:off x="7565637" y="4349129"/>
              <a:ext cx="1274173" cy="1179549"/>
            </a:xfrm>
            <a:prstGeom prst="rect">
              <a:avLst/>
            </a:pr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ore-KR" altLang="en-US" sz="105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직사각형 10">
              <a:extLst>
                <a:ext uri="{FF2B5EF4-FFF2-40B4-BE49-F238E27FC236}">
                  <a16:creationId xmlns:a16="http://schemas.microsoft.com/office/drawing/2014/main" id="{709CA1B6-79C2-4CA6-AA3B-C592C92D7E9D}"/>
                </a:ext>
              </a:extLst>
            </p:cNvPr>
            <p:cNvSpPr/>
            <p:nvPr/>
          </p:nvSpPr>
          <p:spPr>
            <a:xfrm>
              <a:off x="9178270" y="4349129"/>
              <a:ext cx="1274173" cy="1179549"/>
            </a:xfrm>
            <a:prstGeom prst="rect">
              <a:avLst/>
            </a:pr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ore-KR" altLang="en-US" sz="105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6E09611C-2446-4E6A-BCC6-C1E4C86FC43F}"/>
                </a:ext>
              </a:extLst>
            </p:cNvPr>
            <p:cNvGrpSpPr/>
            <p:nvPr/>
          </p:nvGrpSpPr>
          <p:grpSpPr>
            <a:xfrm>
              <a:off x="8005040" y="4349129"/>
              <a:ext cx="410401" cy="1179549"/>
              <a:chOff x="3353081" y="5377178"/>
              <a:chExt cx="327660" cy="941737"/>
            </a:xfrm>
          </p:grpSpPr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12F1081F-6B98-4377-8DA2-E7BF51B3096D}"/>
                  </a:ext>
                </a:extLst>
              </p:cNvPr>
              <p:cNvCxnSpPr/>
              <p:nvPr/>
            </p:nvCxnSpPr>
            <p:spPr>
              <a:xfrm>
                <a:off x="3353081" y="5377178"/>
                <a:ext cx="0" cy="94173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C91F897A-B802-4D97-A0D3-51C724660DA6}"/>
                  </a:ext>
                </a:extLst>
              </p:cNvPr>
              <p:cNvCxnSpPr/>
              <p:nvPr/>
            </p:nvCxnSpPr>
            <p:spPr>
              <a:xfrm>
                <a:off x="3680741" y="5377178"/>
                <a:ext cx="0" cy="94173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700B4AAF-F672-43EE-891D-BEEE848F46A6}"/>
                </a:ext>
              </a:extLst>
            </p:cNvPr>
            <p:cNvGrpSpPr/>
            <p:nvPr/>
          </p:nvGrpSpPr>
          <p:grpSpPr>
            <a:xfrm>
              <a:off x="7565637" y="4733696"/>
              <a:ext cx="1274173" cy="410401"/>
              <a:chOff x="3002264" y="5684218"/>
              <a:chExt cx="941737" cy="327660"/>
            </a:xfrm>
          </p:grpSpPr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67462D39-B27A-4C6C-BEE9-9FA75C588CF9}"/>
                  </a:ext>
                </a:extLst>
              </p:cNvPr>
              <p:cNvCxnSpPr/>
              <p:nvPr/>
            </p:nvCxnSpPr>
            <p:spPr>
              <a:xfrm rot="5400000">
                <a:off x="3473133" y="5213349"/>
                <a:ext cx="0" cy="94173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A0176AC4-17CB-4D2C-95D7-AD4AED3BC7B0}"/>
                  </a:ext>
                </a:extLst>
              </p:cNvPr>
              <p:cNvCxnSpPr/>
              <p:nvPr/>
            </p:nvCxnSpPr>
            <p:spPr>
              <a:xfrm rot="5400000">
                <a:off x="3473133" y="5541009"/>
                <a:ext cx="0" cy="94173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8" name="Group 147">
              <a:extLst>
                <a:ext uri="{FF2B5EF4-FFF2-40B4-BE49-F238E27FC236}">
                  <a16:creationId xmlns:a16="http://schemas.microsoft.com/office/drawing/2014/main" id="{813A70D5-8D5E-402C-A9E6-10C54D9D8C2D}"/>
                </a:ext>
              </a:extLst>
            </p:cNvPr>
            <p:cNvGrpSpPr/>
            <p:nvPr/>
          </p:nvGrpSpPr>
          <p:grpSpPr>
            <a:xfrm>
              <a:off x="9594137" y="4349129"/>
              <a:ext cx="444976" cy="1179545"/>
              <a:chOff x="4803629" y="5377179"/>
              <a:chExt cx="355265" cy="941736"/>
            </a:xfrm>
          </p:grpSpPr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CB88123D-D237-4CEE-B158-65A00ADE23E7}"/>
                  </a:ext>
                </a:extLst>
              </p:cNvPr>
              <p:cNvCxnSpPr/>
              <p:nvPr/>
            </p:nvCxnSpPr>
            <p:spPr>
              <a:xfrm>
                <a:off x="4803629" y="5377179"/>
                <a:ext cx="0" cy="94173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11FA2F24-7340-4CA7-92B0-F5451567CDA4}"/>
                  </a:ext>
                </a:extLst>
              </p:cNvPr>
              <p:cNvCxnSpPr/>
              <p:nvPr/>
            </p:nvCxnSpPr>
            <p:spPr>
              <a:xfrm>
                <a:off x="5158894" y="5377179"/>
                <a:ext cx="0" cy="941736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65C1478B-4021-40F0-844B-3E7F5EE8F521}"/>
                </a:ext>
              </a:extLst>
            </p:cNvPr>
            <p:cNvGrpSpPr/>
            <p:nvPr/>
          </p:nvGrpSpPr>
          <p:grpSpPr>
            <a:xfrm>
              <a:off x="9178269" y="4733696"/>
              <a:ext cx="1274167" cy="410401"/>
              <a:chOff x="4451171" y="5684218"/>
              <a:chExt cx="941737" cy="327660"/>
            </a:xfrm>
          </p:grpSpPr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0574281C-204C-4986-B70B-713815A0C903}"/>
                  </a:ext>
                </a:extLst>
              </p:cNvPr>
              <p:cNvCxnSpPr/>
              <p:nvPr/>
            </p:nvCxnSpPr>
            <p:spPr>
              <a:xfrm rot="5400000">
                <a:off x="4922040" y="5213349"/>
                <a:ext cx="0" cy="94173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523EA64E-DA0A-462A-8B72-F2BA98E8B579}"/>
                  </a:ext>
                </a:extLst>
              </p:cNvPr>
              <p:cNvCxnSpPr/>
              <p:nvPr/>
            </p:nvCxnSpPr>
            <p:spPr>
              <a:xfrm rot="5400000">
                <a:off x="4922040" y="5541009"/>
                <a:ext cx="0" cy="941737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1" name="Double Bracket 90">
              <a:extLst>
                <a:ext uri="{FF2B5EF4-FFF2-40B4-BE49-F238E27FC236}">
                  <a16:creationId xmlns:a16="http://schemas.microsoft.com/office/drawing/2014/main" id="{B0FD1A22-2C21-4D9D-958A-8C143F8EE514}"/>
                </a:ext>
              </a:extLst>
            </p:cNvPr>
            <p:cNvSpPr/>
            <p:nvPr/>
          </p:nvSpPr>
          <p:spPr>
            <a:xfrm>
              <a:off x="7385511" y="4232108"/>
              <a:ext cx="3240450" cy="1385857"/>
            </a:xfrm>
            <a:prstGeom prst="bracketPair">
              <a:avLst>
                <a:gd name="adj" fmla="val 12616"/>
              </a:avLst>
            </a:prstGeom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5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6" name="TextBox 105">
                  <a:extLst>
                    <a:ext uri="{FF2B5EF4-FFF2-40B4-BE49-F238E27FC236}">
                      <a16:creationId xmlns:a16="http://schemas.microsoft.com/office/drawing/2014/main" id="{06FD008D-21D2-4193-A2DF-607E9BDCCBE1}"/>
                    </a:ext>
                  </a:extLst>
                </p:cNvPr>
                <p:cNvSpPr txBox="1"/>
                <p:nvPr/>
              </p:nvSpPr>
              <p:spPr>
                <a:xfrm>
                  <a:off x="7726049" y="4807329"/>
                  <a:ext cx="1034919" cy="2769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b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𝚽</m:t>
                        </m:r>
                        <m:d>
                          <m:dPr>
                            <m:ctrlP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𝐗</m:t>
                            </m:r>
                          </m:e>
                        </m:d>
                        <m:r>
                          <a:rPr lang="en-US" b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𝚽</m:t>
                        </m:r>
                        <m:sSup>
                          <m:sSupPr>
                            <m:ctrlP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b="1" i="1" spc="-52">
                                    <a:solidFill>
                                      <a:schemeClr val="tx1">
                                        <a:lumMod val="75000"/>
                                        <a:lumOff val="2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1" spc="-52">
                                    <a:solidFill>
                                      <a:schemeClr val="tx1">
                                        <a:lumMod val="75000"/>
                                        <a:lumOff val="2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𝐗</m:t>
                                </m:r>
                              </m:e>
                            </m:d>
                          </m:e>
                          <m:sup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⊤</m:t>
                            </m:r>
                          </m:sup>
                        </m:sSup>
                      </m:oMath>
                    </m:oMathPara>
                  </a14:m>
                  <a:endParaRPr lang="en-US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06" name="TextBox 105">
                  <a:extLst>
                    <a:ext uri="{FF2B5EF4-FFF2-40B4-BE49-F238E27FC236}">
                      <a16:creationId xmlns:a16="http://schemas.microsoft.com/office/drawing/2014/main" id="{06FD008D-21D2-4193-A2DF-607E9BDCCBE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26049" y="4807329"/>
                  <a:ext cx="1034919" cy="276999"/>
                </a:xfrm>
                <a:prstGeom prst="rect">
                  <a:avLst/>
                </a:prstGeom>
                <a:blipFill>
                  <a:blip r:embed="rId11"/>
                  <a:stretch>
                    <a:fillRect l="-15882" t="-2222" r="-7647" b="-8889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7" name="TextBox 106">
                  <a:extLst>
                    <a:ext uri="{FF2B5EF4-FFF2-40B4-BE49-F238E27FC236}">
                      <a16:creationId xmlns:a16="http://schemas.microsoft.com/office/drawing/2014/main" id="{3A24EF77-2CBD-41C7-B5C2-E0D1CD74A0D1}"/>
                    </a:ext>
                  </a:extLst>
                </p:cNvPr>
                <p:cNvSpPr txBox="1"/>
                <p:nvPr/>
              </p:nvSpPr>
              <p:spPr>
                <a:xfrm>
                  <a:off x="9364546" y="4823246"/>
                  <a:ext cx="1034919" cy="2769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𝒀𝒀</m:t>
                            </m:r>
                          </m:e>
                          <m:sup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⊤</m:t>
                            </m:r>
                          </m:sup>
                        </m:sSup>
                      </m:oMath>
                    </m:oMathPara>
                  </a14:m>
                  <a:endParaRPr lang="en-US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07" name="TextBox 106">
                  <a:extLst>
                    <a:ext uri="{FF2B5EF4-FFF2-40B4-BE49-F238E27FC236}">
                      <a16:creationId xmlns:a16="http://schemas.microsoft.com/office/drawing/2014/main" id="{3A24EF77-2CBD-41C7-B5C2-E0D1CD74A0D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364546" y="4823246"/>
                  <a:ext cx="1034919" cy="276999"/>
                </a:xfrm>
                <a:prstGeom prst="rect">
                  <a:avLst/>
                </a:prstGeom>
                <a:blipFill>
                  <a:blip r:embed="rId12"/>
                  <a:stretch>
                    <a:fillRect t="-2174" b="-8696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0" name="TextBox 159">
                  <a:extLst>
                    <a:ext uri="{FF2B5EF4-FFF2-40B4-BE49-F238E27FC236}">
                      <a16:creationId xmlns:a16="http://schemas.microsoft.com/office/drawing/2014/main" id="{BF5CD9DF-B642-4920-9180-A4F6ED1DE5DE}"/>
                    </a:ext>
                  </a:extLst>
                </p:cNvPr>
                <p:cNvSpPr txBox="1"/>
                <p:nvPr/>
              </p:nvSpPr>
              <p:spPr>
                <a:xfrm>
                  <a:off x="7896362" y="3902830"/>
                  <a:ext cx="635751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1400" b="1" i="1" spc="-52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𝒃</m:t>
                      </m:r>
                    </m:oMath>
                  </a14:m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1400" b="1" i="1" spc="-52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1400" b="1" i="1" spc="-52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𝑵</m:t>
                      </m:r>
                    </m:oMath>
                  </a14:m>
                  <a:endParaRPr lang="en-US" sz="14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60" name="TextBox 159">
                  <a:extLst>
                    <a:ext uri="{FF2B5EF4-FFF2-40B4-BE49-F238E27FC236}">
                      <a16:creationId xmlns:a16="http://schemas.microsoft.com/office/drawing/2014/main" id="{BF5CD9DF-B642-4920-9180-A4F6ED1DE5D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96362" y="3902830"/>
                  <a:ext cx="635751" cy="307777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299" name="Group 298">
              <a:extLst>
                <a:ext uri="{FF2B5EF4-FFF2-40B4-BE49-F238E27FC236}">
                  <a16:creationId xmlns:a16="http://schemas.microsoft.com/office/drawing/2014/main" id="{7072878E-245D-4798-8C99-0780F155C5BA}"/>
                </a:ext>
              </a:extLst>
            </p:cNvPr>
            <p:cNvGrpSpPr/>
            <p:nvPr/>
          </p:nvGrpSpPr>
          <p:grpSpPr>
            <a:xfrm>
              <a:off x="7566370" y="4227162"/>
              <a:ext cx="1394555" cy="508069"/>
              <a:chOff x="4694930" y="2713564"/>
              <a:chExt cx="1113397" cy="405636"/>
            </a:xfrm>
          </p:grpSpPr>
          <p:sp>
            <p:nvSpPr>
              <p:cNvPr id="158" name="Right Brace 157">
                <a:extLst>
                  <a:ext uri="{FF2B5EF4-FFF2-40B4-BE49-F238E27FC236}">
                    <a16:creationId xmlns:a16="http://schemas.microsoft.com/office/drawing/2014/main" id="{7B24DA7E-F6D4-4DD8-B42E-25893FB0FCF3}"/>
                  </a:ext>
                </a:extLst>
              </p:cNvPr>
              <p:cNvSpPr/>
              <p:nvPr/>
            </p:nvSpPr>
            <p:spPr>
              <a:xfrm rot="16200000">
                <a:off x="5179769" y="2228725"/>
                <a:ext cx="47021" cy="1016699"/>
              </a:xfrm>
              <a:prstGeom prst="rightBrace">
                <a:avLst>
                  <a:gd name="adj1" fmla="val 26057"/>
                  <a:gd name="adj2" fmla="val 50000"/>
                </a:avLst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61" name="Right Brace 160">
                <a:extLst>
                  <a:ext uri="{FF2B5EF4-FFF2-40B4-BE49-F238E27FC236}">
                    <a16:creationId xmlns:a16="http://schemas.microsoft.com/office/drawing/2014/main" id="{3698FEB3-35B0-48D9-A1EE-DFA3223CD50B}"/>
                  </a:ext>
                </a:extLst>
              </p:cNvPr>
              <p:cNvSpPr/>
              <p:nvPr/>
            </p:nvSpPr>
            <p:spPr>
              <a:xfrm>
                <a:off x="5762608" y="2812288"/>
                <a:ext cx="45719" cy="306912"/>
              </a:xfrm>
              <a:prstGeom prst="rightBrace">
                <a:avLst>
                  <a:gd name="adj1" fmla="val 26057"/>
                  <a:gd name="adj2" fmla="val 50000"/>
                </a:avLst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2" name="TextBox 161">
                  <a:extLst>
                    <a:ext uri="{FF2B5EF4-FFF2-40B4-BE49-F238E27FC236}">
                      <a16:creationId xmlns:a16="http://schemas.microsoft.com/office/drawing/2014/main" id="{418EC532-6DC3-42EF-A2D2-D47AFAB250AB}"/>
                    </a:ext>
                  </a:extLst>
                </p:cNvPr>
                <p:cNvSpPr txBox="1"/>
                <p:nvPr/>
              </p:nvSpPr>
              <p:spPr>
                <a:xfrm>
                  <a:off x="8897420" y="4388835"/>
                  <a:ext cx="35551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1" i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oMath>
                    </m:oMathPara>
                  </a14:m>
                  <a:endParaRPr lang="en-US" sz="14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62" name="TextBox 161">
                  <a:extLst>
                    <a:ext uri="{FF2B5EF4-FFF2-40B4-BE49-F238E27FC236}">
                      <a16:creationId xmlns:a16="http://schemas.microsoft.com/office/drawing/2014/main" id="{418EC532-6DC3-42EF-A2D2-D47AFAB250A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97420" y="4388835"/>
                  <a:ext cx="355517" cy="307777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231" name="Group 230">
              <a:extLst>
                <a:ext uri="{FF2B5EF4-FFF2-40B4-BE49-F238E27FC236}">
                  <a16:creationId xmlns:a16="http://schemas.microsoft.com/office/drawing/2014/main" id="{E96E26A6-B6C9-4F51-B4BE-A01D71D625DB}"/>
                </a:ext>
              </a:extLst>
            </p:cNvPr>
            <p:cNvGrpSpPr/>
            <p:nvPr/>
          </p:nvGrpSpPr>
          <p:grpSpPr>
            <a:xfrm>
              <a:off x="7611523" y="4379699"/>
              <a:ext cx="151646" cy="147625"/>
              <a:chOff x="4897590" y="2706173"/>
              <a:chExt cx="121070" cy="117863"/>
            </a:xfrm>
            <a:solidFill>
              <a:srgbClr val="F3B898"/>
            </a:solidFill>
          </p:grpSpPr>
          <p:sp>
            <p:nvSpPr>
              <p:cNvPr id="166" name="Rectangle 165">
                <a:extLst>
                  <a:ext uri="{FF2B5EF4-FFF2-40B4-BE49-F238E27FC236}">
                    <a16:creationId xmlns:a16="http://schemas.microsoft.com/office/drawing/2014/main" id="{9BCD2216-D91C-45A9-A5C5-AC96C21C94C1}"/>
                  </a:ext>
                </a:extLst>
              </p:cNvPr>
              <p:cNvSpPr/>
              <p:nvPr/>
            </p:nvSpPr>
            <p:spPr>
              <a:xfrm>
                <a:off x="4897590" y="2778317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8" name="Rectangle 197">
                <a:extLst>
                  <a:ext uri="{FF2B5EF4-FFF2-40B4-BE49-F238E27FC236}">
                    <a16:creationId xmlns:a16="http://schemas.microsoft.com/office/drawing/2014/main" id="{FD6787B7-447D-4874-9522-D324A76F85B9}"/>
                  </a:ext>
                </a:extLst>
              </p:cNvPr>
              <p:cNvSpPr/>
              <p:nvPr/>
            </p:nvSpPr>
            <p:spPr>
              <a:xfrm>
                <a:off x="4972941" y="2706173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32" name="Group 231">
              <a:extLst>
                <a:ext uri="{FF2B5EF4-FFF2-40B4-BE49-F238E27FC236}">
                  <a16:creationId xmlns:a16="http://schemas.microsoft.com/office/drawing/2014/main" id="{EF144B2F-ED16-45D0-A3A5-6574EC3B4F4A}"/>
                </a:ext>
              </a:extLst>
            </p:cNvPr>
            <p:cNvGrpSpPr/>
            <p:nvPr/>
          </p:nvGrpSpPr>
          <p:grpSpPr>
            <a:xfrm>
              <a:off x="7611522" y="4379712"/>
              <a:ext cx="255446" cy="237986"/>
              <a:chOff x="4897590" y="2706173"/>
              <a:chExt cx="203946" cy="190007"/>
            </a:xfrm>
            <a:solidFill>
              <a:srgbClr val="F3B899"/>
            </a:solidFill>
          </p:grpSpPr>
          <p:sp>
            <p:nvSpPr>
              <p:cNvPr id="167" name="Rectangle 166">
                <a:extLst>
                  <a:ext uri="{FF2B5EF4-FFF2-40B4-BE49-F238E27FC236}">
                    <a16:creationId xmlns:a16="http://schemas.microsoft.com/office/drawing/2014/main" id="{F943B543-270D-4126-BB6B-E8F4B8D73F28}"/>
                  </a:ext>
                </a:extLst>
              </p:cNvPr>
              <p:cNvSpPr/>
              <p:nvPr/>
            </p:nvSpPr>
            <p:spPr>
              <a:xfrm>
                <a:off x="4897590" y="2850461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0" name="Rectangle 199">
                <a:extLst>
                  <a:ext uri="{FF2B5EF4-FFF2-40B4-BE49-F238E27FC236}">
                    <a16:creationId xmlns:a16="http://schemas.microsoft.com/office/drawing/2014/main" id="{61B002EE-865F-40A1-9DDE-DFA9F25D12B3}"/>
                  </a:ext>
                </a:extLst>
              </p:cNvPr>
              <p:cNvSpPr/>
              <p:nvPr/>
            </p:nvSpPr>
            <p:spPr>
              <a:xfrm>
                <a:off x="4972941" y="2850461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2" name="Rectangle 201">
                <a:extLst>
                  <a:ext uri="{FF2B5EF4-FFF2-40B4-BE49-F238E27FC236}">
                    <a16:creationId xmlns:a16="http://schemas.microsoft.com/office/drawing/2014/main" id="{CACCC876-8A59-43F8-9E11-66D42E8BBBBB}"/>
                  </a:ext>
                </a:extLst>
              </p:cNvPr>
              <p:cNvSpPr/>
              <p:nvPr/>
            </p:nvSpPr>
            <p:spPr>
              <a:xfrm>
                <a:off x="5055817" y="2706173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id="{48A1C062-1F8E-498E-9609-F5B6143AE569}"/>
                  </a:ext>
                </a:extLst>
              </p:cNvPr>
              <p:cNvSpPr/>
              <p:nvPr/>
            </p:nvSpPr>
            <p:spPr>
              <a:xfrm>
                <a:off x="5055817" y="2778317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33" name="Group 232">
              <a:extLst>
                <a:ext uri="{FF2B5EF4-FFF2-40B4-BE49-F238E27FC236}">
                  <a16:creationId xmlns:a16="http://schemas.microsoft.com/office/drawing/2014/main" id="{6CA44473-1CC1-437B-9B07-13CD863A42DC}"/>
                </a:ext>
              </a:extLst>
            </p:cNvPr>
            <p:cNvGrpSpPr/>
            <p:nvPr/>
          </p:nvGrpSpPr>
          <p:grpSpPr>
            <a:xfrm>
              <a:off x="7611529" y="4379699"/>
              <a:ext cx="353405" cy="328352"/>
              <a:chOff x="4897590" y="2706173"/>
              <a:chExt cx="282155" cy="262152"/>
            </a:xfrm>
            <a:solidFill>
              <a:srgbClr val="E4856D"/>
            </a:solidFill>
          </p:grpSpPr>
          <p:sp>
            <p:nvSpPr>
              <p:cNvPr id="168" name="Rectangle 167">
                <a:extLst>
                  <a:ext uri="{FF2B5EF4-FFF2-40B4-BE49-F238E27FC236}">
                    <a16:creationId xmlns:a16="http://schemas.microsoft.com/office/drawing/2014/main" id="{6881CBEC-4F1D-4A4B-8CC1-AB2340C01AF6}"/>
                  </a:ext>
                </a:extLst>
              </p:cNvPr>
              <p:cNvSpPr/>
              <p:nvPr/>
            </p:nvSpPr>
            <p:spPr>
              <a:xfrm>
                <a:off x="4897590" y="2922606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6" name="Rectangle 205">
                <a:extLst>
                  <a:ext uri="{FF2B5EF4-FFF2-40B4-BE49-F238E27FC236}">
                    <a16:creationId xmlns:a16="http://schemas.microsoft.com/office/drawing/2014/main" id="{24C61EE8-D9BF-4C0C-BFB5-CD632D83FE46}"/>
                  </a:ext>
                </a:extLst>
              </p:cNvPr>
              <p:cNvSpPr/>
              <p:nvPr/>
            </p:nvSpPr>
            <p:spPr>
              <a:xfrm>
                <a:off x="5134026" y="2706173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29" name="Group 228">
              <a:extLst>
                <a:ext uri="{FF2B5EF4-FFF2-40B4-BE49-F238E27FC236}">
                  <a16:creationId xmlns:a16="http://schemas.microsoft.com/office/drawing/2014/main" id="{D28C80C4-B321-405A-B7E3-B5BACA5E3DC3}"/>
                </a:ext>
              </a:extLst>
            </p:cNvPr>
            <p:cNvGrpSpPr/>
            <p:nvPr/>
          </p:nvGrpSpPr>
          <p:grpSpPr>
            <a:xfrm>
              <a:off x="9224025" y="4379699"/>
              <a:ext cx="324781" cy="328352"/>
              <a:chOff x="6265593" y="2706173"/>
              <a:chExt cx="259300" cy="262152"/>
            </a:xfrm>
            <a:solidFill>
              <a:srgbClr val="215BA2"/>
            </a:solidFill>
          </p:grpSpPr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6A47C331-2946-4D4F-AE4F-710B2574BF7F}"/>
                  </a:ext>
                </a:extLst>
              </p:cNvPr>
              <p:cNvSpPr/>
              <p:nvPr/>
            </p:nvSpPr>
            <p:spPr>
              <a:xfrm>
                <a:off x="6265593" y="2706173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859D4515-F3D7-41C5-9AE5-5CF626B12E44}"/>
                  </a:ext>
                </a:extLst>
              </p:cNvPr>
              <p:cNvSpPr/>
              <p:nvPr/>
            </p:nvSpPr>
            <p:spPr>
              <a:xfrm>
                <a:off x="6265593" y="2778317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920AD4A4-C657-4EC7-8183-2DFE985BF976}"/>
                  </a:ext>
                </a:extLst>
              </p:cNvPr>
              <p:cNvSpPr/>
              <p:nvPr/>
            </p:nvSpPr>
            <p:spPr>
              <a:xfrm>
                <a:off x="6335345" y="2706173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id="{6F5231F4-D516-46E9-AE91-50470DAE7913}"/>
                  </a:ext>
                </a:extLst>
              </p:cNvPr>
              <p:cNvSpPr/>
              <p:nvPr/>
            </p:nvSpPr>
            <p:spPr>
              <a:xfrm>
                <a:off x="6335345" y="2778317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6" name="Rectangle 215">
                <a:extLst>
                  <a:ext uri="{FF2B5EF4-FFF2-40B4-BE49-F238E27FC236}">
                    <a16:creationId xmlns:a16="http://schemas.microsoft.com/office/drawing/2014/main" id="{03BF9615-150E-458A-8DB9-1B2E8CD863E8}"/>
                  </a:ext>
                </a:extLst>
              </p:cNvPr>
              <p:cNvSpPr/>
              <p:nvPr/>
            </p:nvSpPr>
            <p:spPr>
              <a:xfrm>
                <a:off x="6408392" y="2850461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id="{4FC4A66C-7A26-4619-AF22-D2F8FDDB2087}"/>
                  </a:ext>
                </a:extLst>
              </p:cNvPr>
              <p:cNvSpPr/>
              <p:nvPr/>
            </p:nvSpPr>
            <p:spPr>
              <a:xfrm>
                <a:off x="6408392" y="2922606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id="{FA2A90DE-2E21-4553-98E7-6B2B69F3D3BC}"/>
                  </a:ext>
                </a:extLst>
              </p:cNvPr>
              <p:cNvSpPr/>
              <p:nvPr/>
            </p:nvSpPr>
            <p:spPr>
              <a:xfrm>
                <a:off x="6479174" y="2850461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1" name="Rectangle 220">
                <a:extLst>
                  <a:ext uri="{FF2B5EF4-FFF2-40B4-BE49-F238E27FC236}">
                    <a16:creationId xmlns:a16="http://schemas.microsoft.com/office/drawing/2014/main" id="{3A6C4D78-B314-4915-BD88-89E68EB4F3A7}"/>
                  </a:ext>
                </a:extLst>
              </p:cNvPr>
              <p:cNvSpPr/>
              <p:nvPr/>
            </p:nvSpPr>
            <p:spPr>
              <a:xfrm>
                <a:off x="6479174" y="2922606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45" name="Group 244">
              <a:extLst>
                <a:ext uri="{FF2B5EF4-FFF2-40B4-BE49-F238E27FC236}">
                  <a16:creationId xmlns:a16="http://schemas.microsoft.com/office/drawing/2014/main" id="{02139B7A-78F3-481C-AF2A-352092A76455}"/>
                </a:ext>
              </a:extLst>
            </p:cNvPr>
            <p:cNvGrpSpPr/>
            <p:nvPr/>
          </p:nvGrpSpPr>
          <p:grpSpPr>
            <a:xfrm>
              <a:off x="9224025" y="4379699"/>
              <a:ext cx="324781" cy="328352"/>
              <a:chOff x="6265593" y="2706173"/>
              <a:chExt cx="259300" cy="262152"/>
            </a:xfrm>
            <a:solidFill>
              <a:srgbClr val="B4D3E6"/>
            </a:solidFill>
          </p:grpSpPr>
          <p:sp>
            <p:nvSpPr>
              <p:cNvPr id="237" name="Rectangle 236">
                <a:extLst>
                  <a:ext uri="{FF2B5EF4-FFF2-40B4-BE49-F238E27FC236}">
                    <a16:creationId xmlns:a16="http://schemas.microsoft.com/office/drawing/2014/main" id="{CC793861-E78D-4FAB-BEA4-888964209827}"/>
                  </a:ext>
                </a:extLst>
              </p:cNvPr>
              <p:cNvSpPr/>
              <p:nvPr/>
            </p:nvSpPr>
            <p:spPr>
              <a:xfrm>
                <a:off x="6265593" y="2850461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8" name="Rectangle 237">
                <a:extLst>
                  <a:ext uri="{FF2B5EF4-FFF2-40B4-BE49-F238E27FC236}">
                    <a16:creationId xmlns:a16="http://schemas.microsoft.com/office/drawing/2014/main" id="{24D7D2E1-850F-44CF-AB8B-BC148F1EF85B}"/>
                  </a:ext>
                </a:extLst>
              </p:cNvPr>
              <p:cNvSpPr/>
              <p:nvPr/>
            </p:nvSpPr>
            <p:spPr>
              <a:xfrm>
                <a:off x="6265593" y="2922606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9" name="Rectangle 238">
                <a:extLst>
                  <a:ext uri="{FF2B5EF4-FFF2-40B4-BE49-F238E27FC236}">
                    <a16:creationId xmlns:a16="http://schemas.microsoft.com/office/drawing/2014/main" id="{13FD2723-0950-41EF-BC69-338B6C3680E8}"/>
                  </a:ext>
                </a:extLst>
              </p:cNvPr>
              <p:cNvSpPr/>
              <p:nvPr/>
            </p:nvSpPr>
            <p:spPr>
              <a:xfrm>
                <a:off x="6335345" y="2850461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0" name="Rectangle 239">
                <a:extLst>
                  <a:ext uri="{FF2B5EF4-FFF2-40B4-BE49-F238E27FC236}">
                    <a16:creationId xmlns:a16="http://schemas.microsoft.com/office/drawing/2014/main" id="{03E3E9CF-0966-4073-A9EF-30AA5CE2D4A9}"/>
                  </a:ext>
                </a:extLst>
              </p:cNvPr>
              <p:cNvSpPr/>
              <p:nvPr/>
            </p:nvSpPr>
            <p:spPr>
              <a:xfrm>
                <a:off x="6335345" y="2922606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1" name="Rectangle 240">
                <a:extLst>
                  <a:ext uri="{FF2B5EF4-FFF2-40B4-BE49-F238E27FC236}">
                    <a16:creationId xmlns:a16="http://schemas.microsoft.com/office/drawing/2014/main" id="{31E99D2D-8729-4840-9B24-510E5759ED57}"/>
                  </a:ext>
                </a:extLst>
              </p:cNvPr>
              <p:cNvSpPr/>
              <p:nvPr/>
            </p:nvSpPr>
            <p:spPr>
              <a:xfrm>
                <a:off x="6408392" y="2706173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2" name="Rectangle 241">
                <a:extLst>
                  <a:ext uri="{FF2B5EF4-FFF2-40B4-BE49-F238E27FC236}">
                    <a16:creationId xmlns:a16="http://schemas.microsoft.com/office/drawing/2014/main" id="{264273D4-10FF-40B7-AF33-3DE73C9B06AC}"/>
                  </a:ext>
                </a:extLst>
              </p:cNvPr>
              <p:cNvSpPr/>
              <p:nvPr/>
            </p:nvSpPr>
            <p:spPr>
              <a:xfrm>
                <a:off x="6408392" y="2778317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3" name="Rectangle 242">
                <a:extLst>
                  <a:ext uri="{FF2B5EF4-FFF2-40B4-BE49-F238E27FC236}">
                    <a16:creationId xmlns:a16="http://schemas.microsoft.com/office/drawing/2014/main" id="{8816EE42-25B4-45A6-AC7F-3B0454325317}"/>
                  </a:ext>
                </a:extLst>
              </p:cNvPr>
              <p:cNvSpPr/>
              <p:nvPr/>
            </p:nvSpPr>
            <p:spPr>
              <a:xfrm>
                <a:off x="6479174" y="2706173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4" name="Rectangle 243">
                <a:extLst>
                  <a:ext uri="{FF2B5EF4-FFF2-40B4-BE49-F238E27FC236}">
                    <a16:creationId xmlns:a16="http://schemas.microsoft.com/office/drawing/2014/main" id="{5666D9D1-F0E4-46F4-9DD3-16EF248714DF}"/>
                  </a:ext>
                </a:extLst>
              </p:cNvPr>
              <p:cNvSpPr/>
              <p:nvPr/>
            </p:nvSpPr>
            <p:spPr>
              <a:xfrm>
                <a:off x="6479174" y="2778317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50" name="Group 249">
              <a:extLst>
                <a:ext uri="{FF2B5EF4-FFF2-40B4-BE49-F238E27FC236}">
                  <a16:creationId xmlns:a16="http://schemas.microsoft.com/office/drawing/2014/main" id="{EF0D4637-539C-474F-89E6-030BC2CDB6E0}"/>
                </a:ext>
              </a:extLst>
            </p:cNvPr>
            <p:cNvGrpSpPr/>
            <p:nvPr/>
          </p:nvGrpSpPr>
          <p:grpSpPr>
            <a:xfrm>
              <a:off x="7611529" y="4379699"/>
              <a:ext cx="353405" cy="328352"/>
              <a:chOff x="4897590" y="2706173"/>
              <a:chExt cx="282155" cy="262152"/>
            </a:xfrm>
            <a:solidFill>
              <a:srgbClr val="A3172E"/>
            </a:solidFill>
          </p:grpSpPr>
          <p:sp>
            <p:nvSpPr>
              <p:cNvPr id="246" name="Rectangle 245">
                <a:extLst>
                  <a:ext uri="{FF2B5EF4-FFF2-40B4-BE49-F238E27FC236}">
                    <a16:creationId xmlns:a16="http://schemas.microsoft.com/office/drawing/2014/main" id="{3AA4D8C2-AA1B-4848-AAE0-5492831F8942}"/>
                  </a:ext>
                </a:extLst>
              </p:cNvPr>
              <p:cNvSpPr/>
              <p:nvPr/>
            </p:nvSpPr>
            <p:spPr>
              <a:xfrm>
                <a:off x="4897590" y="2706173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7" name="Rectangle 246">
                <a:extLst>
                  <a:ext uri="{FF2B5EF4-FFF2-40B4-BE49-F238E27FC236}">
                    <a16:creationId xmlns:a16="http://schemas.microsoft.com/office/drawing/2014/main" id="{87F4A2E2-50C9-48CD-B640-02E222FB22F6}"/>
                  </a:ext>
                </a:extLst>
              </p:cNvPr>
              <p:cNvSpPr/>
              <p:nvPr/>
            </p:nvSpPr>
            <p:spPr>
              <a:xfrm>
                <a:off x="4972941" y="2778317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8" name="Rectangle 247">
                <a:extLst>
                  <a:ext uri="{FF2B5EF4-FFF2-40B4-BE49-F238E27FC236}">
                    <a16:creationId xmlns:a16="http://schemas.microsoft.com/office/drawing/2014/main" id="{B3E3D2CE-5F0F-47F7-901F-9394BC91208D}"/>
                  </a:ext>
                </a:extLst>
              </p:cNvPr>
              <p:cNvSpPr/>
              <p:nvPr/>
            </p:nvSpPr>
            <p:spPr>
              <a:xfrm>
                <a:off x="5055817" y="2850461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9" name="Rectangle 248">
                <a:extLst>
                  <a:ext uri="{FF2B5EF4-FFF2-40B4-BE49-F238E27FC236}">
                    <a16:creationId xmlns:a16="http://schemas.microsoft.com/office/drawing/2014/main" id="{581EAD9E-1851-4D39-B865-33A223586671}"/>
                  </a:ext>
                </a:extLst>
              </p:cNvPr>
              <p:cNvSpPr/>
              <p:nvPr/>
            </p:nvSpPr>
            <p:spPr>
              <a:xfrm>
                <a:off x="5134026" y="2922606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54" name="Group 253">
              <a:extLst>
                <a:ext uri="{FF2B5EF4-FFF2-40B4-BE49-F238E27FC236}">
                  <a16:creationId xmlns:a16="http://schemas.microsoft.com/office/drawing/2014/main" id="{8F69C563-0CEC-4EE3-8057-8DA4FC24652F}"/>
                </a:ext>
              </a:extLst>
            </p:cNvPr>
            <p:cNvGrpSpPr/>
            <p:nvPr/>
          </p:nvGrpSpPr>
          <p:grpSpPr>
            <a:xfrm>
              <a:off x="7705906" y="4470071"/>
              <a:ext cx="259027" cy="237986"/>
              <a:chOff x="4972941" y="2778317"/>
              <a:chExt cx="206804" cy="190008"/>
            </a:xfrm>
            <a:solidFill>
              <a:srgbClr val="CB4841"/>
            </a:solidFill>
          </p:grpSpPr>
          <p:sp>
            <p:nvSpPr>
              <p:cNvPr id="207" name="Rectangle 206">
                <a:extLst>
                  <a:ext uri="{FF2B5EF4-FFF2-40B4-BE49-F238E27FC236}">
                    <a16:creationId xmlns:a16="http://schemas.microsoft.com/office/drawing/2014/main" id="{2924A98D-5C98-4532-8E49-D23DFC876A6B}"/>
                  </a:ext>
                </a:extLst>
              </p:cNvPr>
              <p:cNvSpPr/>
              <p:nvPr/>
            </p:nvSpPr>
            <p:spPr>
              <a:xfrm>
                <a:off x="5134026" y="2778317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1" name="Rectangle 250">
                <a:extLst>
                  <a:ext uri="{FF2B5EF4-FFF2-40B4-BE49-F238E27FC236}">
                    <a16:creationId xmlns:a16="http://schemas.microsoft.com/office/drawing/2014/main" id="{3E10E458-743C-4E0C-8A22-665B7FBDA405}"/>
                  </a:ext>
                </a:extLst>
              </p:cNvPr>
              <p:cNvSpPr/>
              <p:nvPr/>
            </p:nvSpPr>
            <p:spPr>
              <a:xfrm>
                <a:off x="4972941" y="2922606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2" name="Rectangle 251">
                <a:extLst>
                  <a:ext uri="{FF2B5EF4-FFF2-40B4-BE49-F238E27FC236}">
                    <a16:creationId xmlns:a16="http://schemas.microsoft.com/office/drawing/2014/main" id="{8F693B19-4297-4545-A669-81735EECE5B5}"/>
                  </a:ext>
                </a:extLst>
              </p:cNvPr>
              <p:cNvSpPr/>
              <p:nvPr/>
            </p:nvSpPr>
            <p:spPr>
              <a:xfrm>
                <a:off x="5055817" y="2922606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3" name="Rectangle 252">
                <a:extLst>
                  <a:ext uri="{FF2B5EF4-FFF2-40B4-BE49-F238E27FC236}">
                    <a16:creationId xmlns:a16="http://schemas.microsoft.com/office/drawing/2014/main" id="{991314BE-B79C-44BA-8B4C-DD963994732A}"/>
                  </a:ext>
                </a:extLst>
              </p:cNvPr>
              <p:cNvSpPr/>
              <p:nvPr/>
            </p:nvSpPr>
            <p:spPr>
              <a:xfrm>
                <a:off x="5134026" y="2850461"/>
                <a:ext cx="45719" cy="457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328" name="Straight Connector 327">
              <a:extLst>
                <a:ext uri="{FF2B5EF4-FFF2-40B4-BE49-F238E27FC236}">
                  <a16:creationId xmlns:a16="http://schemas.microsoft.com/office/drawing/2014/main" id="{A0F8D80C-610D-47F0-8AF2-6F5C483C8F1E}"/>
                </a:ext>
              </a:extLst>
            </p:cNvPr>
            <p:cNvCxnSpPr>
              <a:cxnSpLocks/>
            </p:cNvCxnSpPr>
            <p:nvPr/>
          </p:nvCxnSpPr>
          <p:spPr>
            <a:xfrm>
              <a:off x="8941816" y="4950956"/>
              <a:ext cx="145730" cy="0"/>
            </a:xfrm>
            <a:prstGeom prst="line">
              <a:avLst/>
            </a:prstGeom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B15FCC1D-85E2-4843-90FD-522019DAAE8D}"/>
                    </a:ext>
                  </a:extLst>
                </p:cNvPr>
                <p:cNvSpPr txBox="1"/>
                <p:nvPr/>
              </p:nvSpPr>
              <p:spPr>
                <a:xfrm>
                  <a:off x="6537724" y="2600041"/>
                  <a:ext cx="358944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1,2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B15FCC1D-85E2-4843-90FD-522019DAAE8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37724" y="2600041"/>
                  <a:ext cx="358944" cy="321178"/>
                </a:xfrm>
                <a:prstGeom prst="rect">
                  <a:avLst/>
                </a:prstGeom>
                <a:blipFill>
                  <a:blip r:embed="rId15"/>
                  <a:stretch>
                    <a:fillRect l="-25424" r="-20339" b="-2075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5" name="Oval 204">
              <a:extLst>
                <a:ext uri="{FF2B5EF4-FFF2-40B4-BE49-F238E27FC236}">
                  <a16:creationId xmlns:a16="http://schemas.microsoft.com/office/drawing/2014/main" id="{F60EB7C5-888F-47C5-BAD0-6CE23222FD0E}"/>
                </a:ext>
              </a:extLst>
            </p:cNvPr>
            <p:cNvSpPr/>
            <p:nvPr/>
          </p:nvSpPr>
          <p:spPr>
            <a:xfrm>
              <a:off x="6346405" y="2763250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08" name="Oval 207">
              <a:extLst>
                <a:ext uri="{FF2B5EF4-FFF2-40B4-BE49-F238E27FC236}">
                  <a16:creationId xmlns:a16="http://schemas.microsoft.com/office/drawing/2014/main" id="{FCE80853-6A72-4372-B369-3EFEC24D1A48}"/>
                </a:ext>
              </a:extLst>
            </p:cNvPr>
            <p:cNvSpPr/>
            <p:nvPr/>
          </p:nvSpPr>
          <p:spPr>
            <a:xfrm>
              <a:off x="5972031" y="2781657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09" name="Oval 208">
              <a:extLst>
                <a:ext uri="{FF2B5EF4-FFF2-40B4-BE49-F238E27FC236}">
                  <a16:creationId xmlns:a16="http://schemas.microsoft.com/office/drawing/2014/main" id="{81781D1B-FA27-4473-B515-6201633BED6A}"/>
                </a:ext>
              </a:extLst>
            </p:cNvPr>
            <p:cNvSpPr/>
            <p:nvPr/>
          </p:nvSpPr>
          <p:spPr>
            <a:xfrm>
              <a:off x="5786873" y="2598235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4" name="TextBox 333">
                  <a:extLst>
                    <a:ext uri="{FF2B5EF4-FFF2-40B4-BE49-F238E27FC236}">
                      <a16:creationId xmlns:a16="http://schemas.microsoft.com/office/drawing/2014/main" id="{DF1E9891-A854-48DA-981D-47720F52D397}"/>
                    </a:ext>
                  </a:extLst>
                </p:cNvPr>
                <p:cNvSpPr txBox="1"/>
                <p:nvPr/>
              </p:nvSpPr>
              <p:spPr>
                <a:xfrm>
                  <a:off x="10302203" y="2592269"/>
                  <a:ext cx="358944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000" i="1" spc="-52">
                                    <a:solidFill>
                                      <a:schemeClr val="tx1">
                                        <a:lumMod val="75000"/>
                                        <a:lumOff val="2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000" i="1" spc="-52">
                                    <a:solidFill>
                                      <a:schemeClr val="tx1">
                                        <a:lumMod val="75000"/>
                                        <a:lumOff val="2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acc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1,2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34" name="TextBox 333">
                  <a:extLst>
                    <a:ext uri="{FF2B5EF4-FFF2-40B4-BE49-F238E27FC236}">
                      <a16:creationId xmlns:a16="http://schemas.microsoft.com/office/drawing/2014/main" id="{DF1E9891-A854-48DA-981D-47720F52D39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02203" y="2592269"/>
                  <a:ext cx="358944" cy="321178"/>
                </a:xfrm>
                <a:prstGeom prst="rect">
                  <a:avLst/>
                </a:prstGeom>
                <a:blipFill>
                  <a:blip r:embed="rId16"/>
                  <a:stretch>
                    <a:fillRect l="-25424" t="-18868" r="-42373" b="-2075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1" name="Oval 280">
              <a:extLst>
                <a:ext uri="{FF2B5EF4-FFF2-40B4-BE49-F238E27FC236}">
                  <a16:creationId xmlns:a16="http://schemas.microsoft.com/office/drawing/2014/main" id="{B1396D00-25CC-44E3-A3E0-776B6214A7CF}"/>
                </a:ext>
              </a:extLst>
            </p:cNvPr>
            <p:cNvSpPr/>
            <p:nvPr/>
          </p:nvSpPr>
          <p:spPr>
            <a:xfrm>
              <a:off x="10110884" y="2749487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82" name="Oval 281">
              <a:extLst>
                <a:ext uri="{FF2B5EF4-FFF2-40B4-BE49-F238E27FC236}">
                  <a16:creationId xmlns:a16="http://schemas.microsoft.com/office/drawing/2014/main" id="{78EC0352-A092-41E1-9CB7-0A6E6AE24E95}"/>
                </a:ext>
              </a:extLst>
            </p:cNvPr>
            <p:cNvSpPr/>
            <p:nvPr/>
          </p:nvSpPr>
          <p:spPr>
            <a:xfrm>
              <a:off x="9736507" y="2767895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83" name="Oval 282">
              <a:extLst>
                <a:ext uri="{FF2B5EF4-FFF2-40B4-BE49-F238E27FC236}">
                  <a16:creationId xmlns:a16="http://schemas.microsoft.com/office/drawing/2014/main" id="{A26F59A1-566C-4D97-A379-D865E8F6B11A}"/>
                </a:ext>
              </a:extLst>
            </p:cNvPr>
            <p:cNvSpPr/>
            <p:nvPr/>
          </p:nvSpPr>
          <p:spPr>
            <a:xfrm>
              <a:off x="9544534" y="2584473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>
                  <a:extLst>
                    <a:ext uri="{FF2B5EF4-FFF2-40B4-BE49-F238E27FC236}">
                      <a16:creationId xmlns:a16="http://schemas.microsoft.com/office/drawing/2014/main" id="{C7F8BCDC-7506-43C3-B98B-33D32A501AB3}"/>
                    </a:ext>
                  </a:extLst>
                </p:cNvPr>
                <p:cNvSpPr txBox="1"/>
                <p:nvPr/>
              </p:nvSpPr>
              <p:spPr>
                <a:xfrm>
                  <a:off x="4100763" y="2578044"/>
                  <a:ext cx="392736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𝜙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1,2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8" name="TextBox 27">
                  <a:extLst>
                    <a:ext uri="{FF2B5EF4-FFF2-40B4-BE49-F238E27FC236}">
                      <a16:creationId xmlns:a16="http://schemas.microsoft.com/office/drawing/2014/main" id="{C7F8BCDC-7506-43C3-B98B-33D32A501AB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00763" y="2578044"/>
                  <a:ext cx="392736" cy="321178"/>
                </a:xfrm>
                <a:prstGeom prst="rect">
                  <a:avLst/>
                </a:prstGeom>
                <a:blipFill>
                  <a:blip r:embed="rId17"/>
                  <a:stretch>
                    <a:fillRect l="-29688" r="-18750" b="-28302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3E6D7033-A136-4925-8466-88C2255766DB}"/>
                    </a:ext>
                  </a:extLst>
                </p:cNvPr>
                <p:cNvSpPr txBox="1"/>
                <p:nvPr/>
              </p:nvSpPr>
              <p:spPr>
                <a:xfrm>
                  <a:off x="7152877" y="2592893"/>
                  <a:ext cx="392736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𝜙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1,2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3E6D7033-A136-4925-8466-88C2255766D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52877" y="2592893"/>
                  <a:ext cx="392736" cy="321178"/>
                </a:xfrm>
                <a:prstGeom prst="rect">
                  <a:avLst/>
                </a:prstGeom>
                <a:blipFill>
                  <a:blip r:embed="rId18"/>
                  <a:stretch>
                    <a:fillRect l="-29231" r="-18462" b="-28302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07517F0B-753E-4FA0-BB9E-78D14DEF8267}"/>
                    </a:ext>
                  </a:extLst>
                </p:cNvPr>
                <p:cNvSpPr txBox="1"/>
                <p:nvPr/>
              </p:nvSpPr>
              <p:spPr>
                <a:xfrm>
                  <a:off x="6537722" y="3452318"/>
                  <a:ext cx="358944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1,4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07517F0B-753E-4FA0-BB9E-78D14DEF826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37722" y="3452318"/>
                  <a:ext cx="358944" cy="321178"/>
                </a:xfrm>
                <a:prstGeom prst="rect">
                  <a:avLst/>
                </a:prstGeom>
                <a:blipFill>
                  <a:blip r:embed="rId19"/>
                  <a:stretch>
                    <a:fillRect l="-25424" r="-18644" b="-2075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1" name="Oval 190">
              <a:extLst>
                <a:ext uri="{FF2B5EF4-FFF2-40B4-BE49-F238E27FC236}">
                  <a16:creationId xmlns:a16="http://schemas.microsoft.com/office/drawing/2014/main" id="{CCFF73F0-CFD8-45C8-96A1-82F171DA36E9}"/>
                </a:ext>
              </a:extLst>
            </p:cNvPr>
            <p:cNvSpPr/>
            <p:nvPr/>
          </p:nvSpPr>
          <p:spPr>
            <a:xfrm>
              <a:off x="6346410" y="3545477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id="{0E0085C7-4289-4331-A222-4C9786D8202A}"/>
                </a:ext>
              </a:extLst>
            </p:cNvPr>
            <p:cNvSpPr/>
            <p:nvPr/>
          </p:nvSpPr>
          <p:spPr>
            <a:xfrm>
              <a:off x="5983680" y="3542667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01" name="Oval 200">
              <a:extLst>
                <a:ext uri="{FF2B5EF4-FFF2-40B4-BE49-F238E27FC236}">
                  <a16:creationId xmlns:a16="http://schemas.microsoft.com/office/drawing/2014/main" id="{6277A996-3C9E-40AE-BE8F-A994BB101A8D}"/>
                </a:ext>
              </a:extLst>
            </p:cNvPr>
            <p:cNvSpPr/>
            <p:nvPr/>
          </p:nvSpPr>
          <p:spPr>
            <a:xfrm>
              <a:off x="5780057" y="3501426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6" name="TextBox 335">
                  <a:extLst>
                    <a:ext uri="{FF2B5EF4-FFF2-40B4-BE49-F238E27FC236}">
                      <a16:creationId xmlns:a16="http://schemas.microsoft.com/office/drawing/2014/main" id="{0E2324E9-8125-4C9C-89F5-86E776554F8B}"/>
                    </a:ext>
                  </a:extLst>
                </p:cNvPr>
                <p:cNvSpPr txBox="1"/>
                <p:nvPr/>
              </p:nvSpPr>
              <p:spPr>
                <a:xfrm>
                  <a:off x="10302201" y="3459090"/>
                  <a:ext cx="358944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000" i="1" spc="-52">
                                    <a:solidFill>
                                      <a:schemeClr val="tx1">
                                        <a:lumMod val="75000"/>
                                        <a:lumOff val="2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000" i="1" spc="-52">
                                    <a:solidFill>
                                      <a:schemeClr val="tx1">
                                        <a:lumMod val="75000"/>
                                        <a:lumOff val="2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acc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1,4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36" name="TextBox 335">
                  <a:extLst>
                    <a:ext uri="{FF2B5EF4-FFF2-40B4-BE49-F238E27FC236}">
                      <a16:creationId xmlns:a16="http://schemas.microsoft.com/office/drawing/2014/main" id="{0E2324E9-8125-4C9C-89F5-86E776554F8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02201" y="3459090"/>
                  <a:ext cx="358944" cy="321178"/>
                </a:xfrm>
                <a:prstGeom prst="rect">
                  <a:avLst/>
                </a:prstGeom>
                <a:blipFill>
                  <a:blip r:embed="rId20"/>
                  <a:stretch>
                    <a:fillRect l="-25424" t="-18868" r="-42373" b="-2075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72" name="Oval 271">
              <a:extLst>
                <a:ext uri="{FF2B5EF4-FFF2-40B4-BE49-F238E27FC236}">
                  <a16:creationId xmlns:a16="http://schemas.microsoft.com/office/drawing/2014/main" id="{8FA041CE-BD51-4653-AF8C-17A037DE391E}"/>
                </a:ext>
              </a:extLst>
            </p:cNvPr>
            <p:cNvSpPr/>
            <p:nvPr/>
          </p:nvSpPr>
          <p:spPr>
            <a:xfrm>
              <a:off x="10110884" y="3544427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75" name="Oval 274">
              <a:extLst>
                <a:ext uri="{FF2B5EF4-FFF2-40B4-BE49-F238E27FC236}">
                  <a16:creationId xmlns:a16="http://schemas.microsoft.com/office/drawing/2014/main" id="{11CB0A1A-32B4-4C1B-8055-7DD9A6307535}"/>
                </a:ext>
              </a:extLst>
            </p:cNvPr>
            <p:cNvSpPr/>
            <p:nvPr/>
          </p:nvSpPr>
          <p:spPr>
            <a:xfrm>
              <a:off x="9748154" y="3541617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78" name="Oval 277">
              <a:extLst>
                <a:ext uri="{FF2B5EF4-FFF2-40B4-BE49-F238E27FC236}">
                  <a16:creationId xmlns:a16="http://schemas.microsoft.com/office/drawing/2014/main" id="{58052A67-4B32-4D92-ACE8-3802C360644F}"/>
                </a:ext>
              </a:extLst>
            </p:cNvPr>
            <p:cNvSpPr/>
            <p:nvPr/>
          </p:nvSpPr>
          <p:spPr>
            <a:xfrm>
              <a:off x="9544534" y="3479810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08796463-3D31-4E0A-A708-8DE81C81C274}"/>
                    </a:ext>
                  </a:extLst>
                </p:cNvPr>
                <p:cNvSpPr txBox="1"/>
                <p:nvPr/>
              </p:nvSpPr>
              <p:spPr>
                <a:xfrm>
                  <a:off x="4100765" y="3404929"/>
                  <a:ext cx="392736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𝜙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1,4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08796463-3D31-4E0A-A708-8DE81C81C27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00765" y="3404929"/>
                  <a:ext cx="392736" cy="321178"/>
                </a:xfrm>
                <a:prstGeom prst="rect">
                  <a:avLst/>
                </a:prstGeom>
                <a:blipFill>
                  <a:blip r:embed="rId21"/>
                  <a:stretch>
                    <a:fillRect l="-29688" r="-18750" b="-28302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78413660-AD7B-4E2F-B252-6792B70C7E0F}"/>
                    </a:ext>
                  </a:extLst>
                </p:cNvPr>
                <p:cNvSpPr txBox="1"/>
                <p:nvPr/>
              </p:nvSpPr>
              <p:spPr>
                <a:xfrm>
                  <a:off x="7152879" y="3418358"/>
                  <a:ext cx="392736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𝜙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1,4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78413660-AD7B-4E2F-B252-6792B70C7E0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52879" y="3418358"/>
                  <a:ext cx="392736" cy="321178"/>
                </a:xfrm>
                <a:prstGeom prst="rect">
                  <a:avLst/>
                </a:prstGeom>
                <a:blipFill>
                  <a:blip r:embed="rId22"/>
                  <a:stretch>
                    <a:fillRect l="-29231" r="-16923" b="-30769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TextBox 57">
                  <a:extLst>
                    <a:ext uri="{FF2B5EF4-FFF2-40B4-BE49-F238E27FC236}">
                      <a16:creationId xmlns:a16="http://schemas.microsoft.com/office/drawing/2014/main" id="{B3784FA8-E336-4FAE-87C4-D042C03308ED}"/>
                    </a:ext>
                  </a:extLst>
                </p:cNvPr>
                <p:cNvSpPr txBox="1"/>
                <p:nvPr/>
              </p:nvSpPr>
              <p:spPr>
                <a:xfrm>
                  <a:off x="6537722" y="2128359"/>
                  <a:ext cx="358944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1,1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58" name="TextBox 57">
                  <a:extLst>
                    <a:ext uri="{FF2B5EF4-FFF2-40B4-BE49-F238E27FC236}">
                      <a16:creationId xmlns:a16="http://schemas.microsoft.com/office/drawing/2014/main" id="{B3784FA8-E336-4FAE-87C4-D042C03308E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37722" y="2128359"/>
                  <a:ext cx="358944" cy="321178"/>
                </a:xfrm>
                <a:prstGeom prst="rect">
                  <a:avLst/>
                </a:prstGeom>
                <a:blipFill>
                  <a:blip r:embed="rId23"/>
                  <a:stretch>
                    <a:fillRect l="-25424" r="-18644" b="-2075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A002BBA7-05B7-45E2-B960-C2A71B7200CC}"/>
                </a:ext>
              </a:extLst>
            </p:cNvPr>
            <p:cNvSpPr/>
            <p:nvPr/>
          </p:nvSpPr>
          <p:spPr>
            <a:xfrm>
              <a:off x="6346405" y="2298202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2" name="Oval 191">
              <a:extLst>
                <a:ext uri="{FF2B5EF4-FFF2-40B4-BE49-F238E27FC236}">
                  <a16:creationId xmlns:a16="http://schemas.microsoft.com/office/drawing/2014/main" id="{C1BFDF79-66B1-4589-9780-1CEF8409E1F0}"/>
                </a:ext>
              </a:extLst>
            </p:cNvPr>
            <p:cNvSpPr/>
            <p:nvPr/>
          </p:nvSpPr>
          <p:spPr>
            <a:xfrm>
              <a:off x="5972031" y="2316612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6" name="Oval 195">
              <a:extLst>
                <a:ext uri="{FF2B5EF4-FFF2-40B4-BE49-F238E27FC236}">
                  <a16:creationId xmlns:a16="http://schemas.microsoft.com/office/drawing/2014/main" id="{5D944048-3831-442D-8FC1-D24117D893FC}"/>
                </a:ext>
              </a:extLst>
            </p:cNvPr>
            <p:cNvSpPr/>
            <p:nvPr/>
          </p:nvSpPr>
          <p:spPr>
            <a:xfrm>
              <a:off x="5786873" y="2125930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3" name="TextBox 332">
                  <a:extLst>
                    <a:ext uri="{FF2B5EF4-FFF2-40B4-BE49-F238E27FC236}">
                      <a16:creationId xmlns:a16="http://schemas.microsoft.com/office/drawing/2014/main" id="{B6DCF750-3D23-4DB4-8841-973691E09BED}"/>
                    </a:ext>
                  </a:extLst>
                </p:cNvPr>
                <p:cNvSpPr txBox="1"/>
                <p:nvPr/>
              </p:nvSpPr>
              <p:spPr>
                <a:xfrm>
                  <a:off x="10302201" y="2128359"/>
                  <a:ext cx="358944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000" i="1" spc="-52">
                                    <a:solidFill>
                                      <a:schemeClr val="tx1">
                                        <a:lumMod val="75000"/>
                                        <a:lumOff val="2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000" i="1" spc="-52">
                                    <a:solidFill>
                                      <a:schemeClr val="tx1">
                                        <a:lumMod val="75000"/>
                                        <a:lumOff val="2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acc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1,1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33" name="TextBox 332">
                  <a:extLst>
                    <a:ext uri="{FF2B5EF4-FFF2-40B4-BE49-F238E27FC236}">
                      <a16:creationId xmlns:a16="http://schemas.microsoft.com/office/drawing/2014/main" id="{B6DCF750-3D23-4DB4-8841-973691E09BE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02201" y="2128359"/>
                  <a:ext cx="358944" cy="321178"/>
                </a:xfrm>
                <a:prstGeom prst="rect">
                  <a:avLst/>
                </a:prstGeom>
                <a:blipFill>
                  <a:blip r:embed="rId24"/>
                  <a:stretch>
                    <a:fillRect l="-25424" t="-18868" r="-42373" b="-2075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70" name="Oval 269">
              <a:extLst>
                <a:ext uri="{FF2B5EF4-FFF2-40B4-BE49-F238E27FC236}">
                  <a16:creationId xmlns:a16="http://schemas.microsoft.com/office/drawing/2014/main" id="{C9E7B914-629E-4A06-92C1-ED3259C73328}"/>
                </a:ext>
              </a:extLst>
            </p:cNvPr>
            <p:cNvSpPr/>
            <p:nvPr/>
          </p:nvSpPr>
          <p:spPr>
            <a:xfrm>
              <a:off x="10110884" y="2298202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73" name="Oval 272">
              <a:extLst>
                <a:ext uri="{FF2B5EF4-FFF2-40B4-BE49-F238E27FC236}">
                  <a16:creationId xmlns:a16="http://schemas.microsoft.com/office/drawing/2014/main" id="{4DDBD545-145F-41A0-814A-D2C5F66E282A}"/>
                </a:ext>
              </a:extLst>
            </p:cNvPr>
            <p:cNvSpPr/>
            <p:nvPr/>
          </p:nvSpPr>
          <p:spPr>
            <a:xfrm>
              <a:off x="9736507" y="2316612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76" name="Oval 275">
              <a:extLst>
                <a:ext uri="{FF2B5EF4-FFF2-40B4-BE49-F238E27FC236}">
                  <a16:creationId xmlns:a16="http://schemas.microsoft.com/office/drawing/2014/main" id="{20939529-EB82-4952-A0E3-D022FDE86810}"/>
                </a:ext>
              </a:extLst>
            </p:cNvPr>
            <p:cNvSpPr/>
            <p:nvPr/>
          </p:nvSpPr>
          <p:spPr>
            <a:xfrm>
              <a:off x="9544534" y="2123901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4840A8BE-0419-4A94-9677-16C801E95712}"/>
                    </a:ext>
                  </a:extLst>
                </p:cNvPr>
                <p:cNvSpPr txBox="1"/>
                <p:nvPr/>
              </p:nvSpPr>
              <p:spPr>
                <a:xfrm>
                  <a:off x="4100765" y="2128359"/>
                  <a:ext cx="392736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𝜙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1,1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id="{4840A8BE-0419-4A94-9677-16C801E9571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00765" y="2128359"/>
                  <a:ext cx="392736" cy="321178"/>
                </a:xfrm>
                <a:prstGeom prst="rect">
                  <a:avLst/>
                </a:prstGeom>
                <a:blipFill>
                  <a:blip r:embed="rId25"/>
                  <a:stretch>
                    <a:fillRect l="-29688" r="-18750" b="-28302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0A4D20FC-0B3A-48C0-A005-4DCB53122E22}"/>
                    </a:ext>
                  </a:extLst>
                </p:cNvPr>
                <p:cNvSpPr txBox="1"/>
                <p:nvPr/>
              </p:nvSpPr>
              <p:spPr>
                <a:xfrm>
                  <a:off x="7152879" y="2128359"/>
                  <a:ext cx="392736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𝜙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1,1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0A4D20FC-0B3A-48C0-A005-4DCB53122E2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52879" y="2128359"/>
                  <a:ext cx="392736" cy="321178"/>
                </a:xfrm>
                <a:prstGeom prst="rect">
                  <a:avLst/>
                </a:prstGeom>
                <a:blipFill>
                  <a:blip r:embed="rId26"/>
                  <a:stretch>
                    <a:fillRect l="-29231" r="-16923" b="-28302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C251D2CD-BCF6-4F1C-985B-CEF0754324F4}"/>
                    </a:ext>
                  </a:extLst>
                </p:cNvPr>
                <p:cNvSpPr txBox="1"/>
                <p:nvPr/>
              </p:nvSpPr>
              <p:spPr>
                <a:xfrm>
                  <a:off x="6537722" y="3035528"/>
                  <a:ext cx="358944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1,3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C251D2CD-BCF6-4F1C-985B-CEF0754324F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37722" y="3035528"/>
                  <a:ext cx="358944" cy="321178"/>
                </a:xfrm>
                <a:prstGeom prst="rect">
                  <a:avLst/>
                </a:prstGeom>
                <a:blipFill>
                  <a:blip r:embed="rId27"/>
                  <a:stretch>
                    <a:fillRect l="-25424" r="-20339" b="-2075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89" name="Oval 188">
              <a:extLst>
                <a:ext uri="{FF2B5EF4-FFF2-40B4-BE49-F238E27FC236}">
                  <a16:creationId xmlns:a16="http://schemas.microsoft.com/office/drawing/2014/main" id="{6DB34B5D-477A-47C5-9363-5B910005D482}"/>
                </a:ext>
              </a:extLst>
            </p:cNvPr>
            <p:cNvSpPr/>
            <p:nvPr/>
          </p:nvSpPr>
          <p:spPr>
            <a:xfrm>
              <a:off x="6346408" y="3159535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9F242EC1-D778-4C0F-BF0D-F93AF54568E6}"/>
                </a:ext>
              </a:extLst>
            </p:cNvPr>
            <p:cNvSpPr/>
            <p:nvPr/>
          </p:nvSpPr>
          <p:spPr>
            <a:xfrm>
              <a:off x="5983678" y="3156721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9" name="Oval 198">
              <a:extLst>
                <a:ext uri="{FF2B5EF4-FFF2-40B4-BE49-F238E27FC236}">
                  <a16:creationId xmlns:a16="http://schemas.microsoft.com/office/drawing/2014/main" id="{D90F763F-2B79-49EA-963B-90513E88D528}"/>
                </a:ext>
              </a:extLst>
            </p:cNvPr>
            <p:cNvSpPr/>
            <p:nvPr/>
          </p:nvSpPr>
          <p:spPr>
            <a:xfrm>
              <a:off x="5780055" y="3094912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5" name="TextBox 334">
                  <a:extLst>
                    <a:ext uri="{FF2B5EF4-FFF2-40B4-BE49-F238E27FC236}">
                      <a16:creationId xmlns:a16="http://schemas.microsoft.com/office/drawing/2014/main" id="{EFF4BA75-EDAC-4EF2-B6C3-BF7A234E95EF}"/>
                    </a:ext>
                  </a:extLst>
                </p:cNvPr>
                <p:cNvSpPr txBox="1"/>
                <p:nvPr/>
              </p:nvSpPr>
              <p:spPr>
                <a:xfrm>
                  <a:off x="10302201" y="3024792"/>
                  <a:ext cx="358944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̂"/>
                                <m:ctrlPr>
                                  <a:rPr lang="en-US" sz="2000" i="1" spc="-52">
                                    <a:solidFill>
                                      <a:schemeClr val="tx1">
                                        <a:lumMod val="75000"/>
                                        <a:lumOff val="2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000" i="1" spc="-52">
                                    <a:solidFill>
                                      <a:schemeClr val="tx1">
                                        <a:lumMod val="75000"/>
                                        <a:lumOff val="2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acc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1,3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35" name="TextBox 334">
                  <a:extLst>
                    <a:ext uri="{FF2B5EF4-FFF2-40B4-BE49-F238E27FC236}">
                      <a16:creationId xmlns:a16="http://schemas.microsoft.com/office/drawing/2014/main" id="{EFF4BA75-EDAC-4EF2-B6C3-BF7A234E95E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02201" y="3024792"/>
                  <a:ext cx="358944" cy="321178"/>
                </a:xfrm>
                <a:prstGeom prst="rect">
                  <a:avLst/>
                </a:prstGeom>
                <a:blipFill>
                  <a:blip r:embed="rId28"/>
                  <a:stretch>
                    <a:fillRect l="-25424" t="-18868" r="-42373" b="-2075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8186E12F-BDD3-4D6F-9E47-C8A061CF02FF}"/>
                </a:ext>
              </a:extLst>
            </p:cNvPr>
            <p:cNvSpPr/>
            <p:nvPr/>
          </p:nvSpPr>
          <p:spPr>
            <a:xfrm>
              <a:off x="10110884" y="3137223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74" name="Oval 273">
              <a:extLst>
                <a:ext uri="{FF2B5EF4-FFF2-40B4-BE49-F238E27FC236}">
                  <a16:creationId xmlns:a16="http://schemas.microsoft.com/office/drawing/2014/main" id="{335F31F5-6A9D-42E7-8F92-B9682166FFFE}"/>
                </a:ext>
              </a:extLst>
            </p:cNvPr>
            <p:cNvSpPr/>
            <p:nvPr/>
          </p:nvSpPr>
          <p:spPr>
            <a:xfrm>
              <a:off x="9748154" y="3134409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77" name="Oval 276">
              <a:extLst>
                <a:ext uri="{FF2B5EF4-FFF2-40B4-BE49-F238E27FC236}">
                  <a16:creationId xmlns:a16="http://schemas.microsoft.com/office/drawing/2014/main" id="{A2EC65DD-3D08-49BA-B15D-401F3C8CD914}"/>
                </a:ext>
              </a:extLst>
            </p:cNvPr>
            <p:cNvSpPr/>
            <p:nvPr/>
          </p:nvSpPr>
          <p:spPr>
            <a:xfrm>
              <a:off x="9544534" y="3072602"/>
              <a:ext cx="82652" cy="82652"/>
            </a:xfrm>
            <a:prstGeom prst="ellipse">
              <a:avLst/>
            </a:prstGeom>
            <a:solidFill>
              <a:srgbClr val="215B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1AD7C2FE-4A92-45B3-98D9-36F03F9B0635}"/>
                    </a:ext>
                  </a:extLst>
                </p:cNvPr>
                <p:cNvSpPr txBox="1"/>
                <p:nvPr/>
              </p:nvSpPr>
              <p:spPr>
                <a:xfrm>
                  <a:off x="4100765" y="2990430"/>
                  <a:ext cx="392736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𝜙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1,3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1AD7C2FE-4A92-45B3-98D9-36F03F9B063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00765" y="2990430"/>
                  <a:ext cx="392736" cy="321178"/>
                </a:xfrm>
                <a:prstGeom prst="rect">
                  <a:avLst/>
                </a:prstGeom>
                <a:blipFill>
                  <a:blip r:embed="rId29"/>
                  <a:stretch>
                    <a:fillRect l="-29688" r="-18750" b="-28302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TextBox 63">
                  <a:extLst>
                    <a:ext uri="{FF2B5EF4-FFF2-40B4-BE49-F238E27FC236}">
                      <a16:creationId xmlns:a16="http://schemas.microsoft.com/office/drawing/2014/main" id="{DB106867-772E-43BE-9B7E-5D5E026EF3D4}"/>
                    </a:ext>
                  </a:extLst>
                </p:cNvPr>
                <p:cNvSpPr txBox="1"/>
                <p:nvPr/>
              </p:nvSpPr>
              <p:spPr>
                <a:xfrm>
                  <a:off x="7152879" y="3002276"/>
                  <a:ext cx="392736" cy="32117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𝜙</m:t>
                            </m:r>
                          </m:e>
                          <m:sub>
                            <m:r>
                              <a:rPr lang="en-US" sz="2000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1,3</m:t>
                            </m:r>
                          </m:sub>
                        </m:sSub>
                      </m:oMath>
                    </m:oMathPara>
                  </a14:m>
                  <a:endParaRPr lang="en-US" sz="20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64" name="TextBox 63">
                  <a:extLst>
                    <a:ext uri="{FF2B5EF4-FFF2-40B4-BE49-F238E27FC236}">
                      <a16:creationId xmlns:a16="http://schemas.microsoft.com/office/drawing/2014/main" id="{DB106867-772E-43BE-9B7E-5D5E026EF3D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52879" y="3002276"/>
                  <a:ext cx="392736" cy="321178"/>
                </a:xfrm>
                <a:prstGeom prst="rect">
                  <a:avLst/>
                </a:prstGeom>
                <a:blipFill>
                  <a:blip r:embed="rId30"/>
                  <a:stretch>
                    <a:fillRect l="-29231" r="-18462" b="-28302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Cube 4">
              <a:extLst>
                <a:ext uri="{FF2B5EF4-FFF2-40B4-BE49-F238E27FC236}">
                  <a16:creationId xmlns:a16="http://schemas.microsoft.com/office/drawing/2014/main" id="{5E66EB7B-BAC7-4F41-99E0-7CFC8A141260}"/>
                </a:ext>
              </a:extLst>
            </p:cNvPr>
            <p:cNvSpPr/>
            <p:nvPr/>
          </p:nvSpPr>
          <p:spPr>
            <a:xfrm>
              <a:off x="1270121" y="4111217"/>
              <a:ext cx="1157326" cy="1221141"/>
            </a:xfrm>
            <a:prstGeom prst="cube">
              <a:avLst/>
            </a:prstGeom>
            <a:noFill/>
            <a:ln w="2286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5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Cube 19">
              <a:extLst>
                <a:ext uri="{FF2B5EF4-FFF2-40B4-BE49-F238E27FC236}">
                  <a16:creationId xmlns:a16="http://schemas.microsoft.com/office/drawing/2014/main" id="{C636C656-D94B-472E-B297-A00281F7A5BB}"/>
                </a:ext>
              </a:extLst>
            </p:cNvPr>
            <p:cNvSpPr/>
            <p:nvPr/>
          </p:nvSpPr>
          <p:spPr>
            <a:xfrm>
              <a:off x="2915694" y="4111220"/>
              <a:ext cx="666480" cy="1221141"/>
            </a:xfrm>
            <a:prstGeom prst="cube">
              <a:avLst>
                <a:gd name="adj" fmla="val 43637"/>
              </a:avLst>
            </a:prstGeom>
            <a:noFill/>
            <a:ln w="2286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50" spc="-52" dirty="0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F80FE7DA-9905-4488-A5AB-400EBE45AB37}"/>
                    </a:ext>
                  </a:extLst>
                </p:cNvPr>
                <p:cNvSpPr txBox="1"/>
                <p:nvPr/>
              </p:nvSpPr>
              <p:spPr>
                <a:xfrm>
                  <a:off x="247813" y="3816683"/>
                  <a:ext cx="1258351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Sample size </a:t>
                  </a:r>
                </a:p>
                <a:p>
                  <a:pPr algn="ctr"/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(</a:t>
                  </a:r>
                  <a14:m>
                    <m:oMath xmlns:m="http://schemas.openxmlformats.org/officeDocument/2006/math">
                      <m:r>
                        <a:rPr lang="en-US" sz="1400" b="1" i="1" spc="-52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𝒃</m:t>
                      </m:r>
                    </m:oMath>
                  </a14:m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)</a:t>
                  </a:r>
                </a:p>
              </p:txBody>
            </p:sp>
          </mc:Choice>
          <mc:Fallback xmlns=""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F80FE7DA-9905-4488-A5AB-400EBE45AB3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7813" y="3816683"/>
                  <a:ext cx="1258351" cy="523220"/>
                </a:xfrm>
                <a:prstGeom prst="rect">
                  <a:avLst/>
                </a:prstGeom>
                <a:blipFill>
                  <a:blip r:embed="rId31"/>
                  <a:stretch>
                    <a:fillRect t="-2326" b="-11628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9E605740-C138-44FD-9122-C632712A3541}"/>
                    </a:ext>
                  </a:extLst>
                </p:cNvPr>
                <p:cNvSpPr txBox="1"/>
                <p:nvPr/>
              </p:nvSpPr>
              <p:spPr>
                <a:xfrm>
                  <a:off x="63838" y="4580452"/>
                  <a:ext cx="1170065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Variable size </a:t>
                  </a:r>
                </a:p>
                <a:p>
                  <a:pPr algn="ctr"/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(</a:t>
                  </a:r>
                  <a14:m>
                    <m:oMath xmlns:m="http://schemas.openxmlformats.org/officeDocument/2006/math">
                      <m:r>
                        <a:rPr lang="en-US" sz="1400" b="1" i="1" spc="-52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𝑵</m:t>
                      </m:r>
                    </m:oMath>
                  </a14:m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)</a:t>
                  </a:r>
                </a:p>
              </p:txBody>
            </p:sp>
          </mc:Choice>
          <mc:Fallback xmlns=""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9E605740-C138-44FD-9122-C632712A354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3838" y="4580452"/>
                  <a:ext cx="1170065" cy="523220"/>
                </a:xfrm>
                <a:prstGeom prst="rect">
                  <a:avLst/>
                </a:prstGeom>
                <a:blipFill>
                  <a:blip r:embed="rId32"/>
                  <a:stretch>
                    <a:fillRect l="-1042" t="-1163" r="-5208" b="-11628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TextBox 41">
                  <a:extLst>
                    <a:ext uri="{FF2B5EF4-FFF2-40B4-BE49-F238E27FC236}">
                      <a16:creationId xmlns:a16="http://schemas.microsoft.com/office/drawing/2014/main" id="{52D7D0BF-404C-4751-9790-B0F75AEB2863}"/>
                    </a:ext>
                  </a:extLst>
                </p:cNvPr>
                <p:cNvSpPr txBox="1"/>
                <p:nvPr/>
              </p:nvSpPr>
              <p:spPr>
                <a:xfrm>
                  <a:off x="785446" y="5528675"/>
                  <a:ext cx="1599299" cy="4801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en-US" sz="14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Basis function</a:t>
                  </a:r>
                </a:p>
                <a:p>
                  <a:pPr algn="ctr">
                    <a:lnSpc>
                      <a:spcPct val="90000"/>
                    </a:lnSpc>
                  </a:pPr>
                  <a:r>
                    <a:rPr lang="en-US" sz="14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feature size</a:t>
                  </a:r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 (</a:t>
                  </a:r>
                  <a14:m>
                    <m:oMath xmlns:m="http://schemas.openxmlformats.org/officeDocument/2006/math">
                      <m:r>
                        <a:rPr lang="en-US" sz="1400" b="1" i="1" spc="-52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en-US" sz="1400" b="0" i="1" spc="-52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′</m:t>
                      </m:r>
                    </m:oMath>
                  </a14:m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)</a:t>
                  </a:r>
                </a:p>
              </p:txBody>
            </p:sp>
          </mc:Choice>
          <mc:Fallback xmlns="">
            <p:sp>
              <p:nvSpPr>
                <p:cNvPr id="42" name="TextBox 41">
                  <a:extLst>
                    <a:ext uri="{FF2B5EF4-FFF2-40B4-BE49-F238E27FC236}">
                      <a16:creationId xmlns:a16="http://schemas.microsoft.com/office/drawing/2014/main" id="{52D7D0BF-404C-4751-9790-B0F75AEB286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5446" y="5528675"/>
                  <a:ext cx="1599299" cy="480131"/>
                </a:xfrm>
                <a:prstGeom prst="rect">
                  <a:avLst/>
                </a:prstGeom>
                <a:blipFill>
                  <a:blip r:embed="rId33"/>
                  <a:stretch>
                    <a:fillRect t="-6329" b="-11392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ACFC7A4B-2664-46F6-BA24-DD617BC55B47}"/>
                    </a:ext>
                  </a:extLst>
                </p:cNvPr>
                <p:cNvSpPr txBox="1"/>
                <p:nvPr/>
              </p:nvSpPr>
              <p:spPr>
                <a:xfrm>
                  <a:off x="2267235" y="5528674"/>
                  <a:ext cx="2394298" cy="4801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en-US" sz="14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Output time step size</a:t>
                  </a:r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 (</a:t>
                  </a:r>
                  <a14:m>
                    <m:oMath xmlns:m="http://schemas.openxmlformats.org/officeDocument/2006/math">
                      <m:r>
                        <a:rPr lang="en-US" sz="1400" b="1" i="1" spc="-52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</m:oMath>
                  </a14:m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)</a:t>
                  </a:r>
                </a:p>
                <a:p>
                  <a:pPr algn="ctr">
                    <a:lnSpc>
                      <a:spcPct val="90000"/>
                    </a:lnSpc>
                  </a:pPr>
                  <a:r>
                    <a:rPr lang="en-US" altLang="ko-KR" sz="14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×</a:t>
                  </a:r>
                  <a:r>
                    <a:rPr lang="en-US" sz="14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 Output feature size </a:t>
                  </a:r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(</a:t>
                  </a:r>
                  <a14:m>
                    <m:oMath xmlns:m="http://schemas.openxmlformats.org/officeDocument/2006/math">
                      <m:r>
                        <a:rPr lang="en-US" sz="1400" b="1" i="1" spc="-52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𝑺</m:t>
                      </m:r>
                    </m:oMath>
                  </a14:m>
                  <a:r>
                    <a:rPr lang="en-US" sz="1400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)</a:t>
                  </a:r>
                </a:p>
              </p:txBody>
            </p:sp>
          </mc:Choice>
          <mc:Fallback xmlns=""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ACFC7A4B-2664-46F6-BA24-DD617BC55B4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67235" y="5528674"/>
                  <a:ext cx="2394298" cy="480131"/>
                </a:xfrm>
                <a:prstGeom prst="rect">
                  <a:avLst/>
                </a:prstGeom>
                <a:blipFill>
                  <a:blip r:embed="rId34"/>
                  <a:stretch>
                    <a:fillRect t="-6329" b="-11392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id="{E990138A-845F-4CE2-A842-8E675052E8D8}"/>
                    </a:ext>
                  </a:extLst>
                </p:cNvPr>
                <p:cNvSpPr txBox="1"/>
                <p:nvPr/>
              </p:nvSpPr>
              <p:spPr>
                <a:xfrm>
                  <a:off x="1390986" y="4695335"/>
                  <a:ext cx="637972" cy="30777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000" b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𝚽</m:t>
                        </m:r>
                        <m:r>
                          <a:rPr lang="en-US" sz="2000" b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000" b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𝐗</m:t>
                        </m:r>
                        <m:r>
                          <a:rPr lang="en-US" sz="2000" b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en-US" sz="2000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id="{E990138A-845F-4CE2-A842-8E675052E8D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90986" y="4695335"/>
                  <a:ext cx="637972" cy="307777"/>
                </a:xfrm>
                <a:prstGeom prst="rect">
                  <a:avLst/>
                </a:prstGeom>
                <a:blipFill>
                  <a:blip r:embed="rId35"/>
                  <a:stretch>
                    <a:fillRect l="-6667" r="-13333" b="-3725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E9664733-1D9A-40A7-9A89-43EFA51F095D}"/>
                    </a:ext>
                  </a:extLst>
                </p:cNvPr>
                <p:cNvSpPr txBox="1"/>
                <p:nvPr/>
              </p:nvSpPr>
              <p:spPr>
                <a:xfrm>
                  <a:off x="3020855" y="4694421"/>
                  <a:ext cx="174602" cy="30777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000" b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𝐘</m:t>
                        </m:r>
                      </m:oMath>
                    </m:oMathPara>
                  </a14:m>
                  <a:endParaRPr lang="en-US" sz="2000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E9664733-1D9A-40A7-9A89-43EFA51F095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20855" y="4694421"/>
                  <a:ext cx="174602" cy="307777"/>
                </a:xfrm>
                <a:prstGeom prst="rect">
                  <a:avLst/>
                </a:prstGeom>
                <a:blipFill>
                  <a:blip r:embed="rId36"/>
                  <a:stretch>
                    <a:fillRect l="-41379" r="-44828" b="-1200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8" name="TextBox 77">
                  <a:extLst>
                    <a:ext uri="{FF2B5EF4-FFF2-40B4-BE49-F238E27FC236}">
                      <a16:creationId xmlns:a16="http://schemas.microsoft.com/office/drawing/2014/main" id="{75FBFC82-CBC9-4C98-BAE7-4ADC03E67F65}"/>
                    </a:ext>
                  </a:extLst>
                </p:cNvPr>
                <p:cNvSpPr txBox="1"/>
                <p:nvPr/>
              </p:nvSpPr>
              <p:spPr>
                <a:xfrm>
                  <a:off x="2420656" y="4714887"/>
                  <a:ext cx="39577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1" i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𝑵</m:t>
                        </m:r>
                      </m:oMath>
                    </m:oMathPara>
                  </a14:m>
                  <a:endParaRPr lang="en-US" sz="14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78" name="TextBox 77">
                  <a:extLst>
                    <a:ext uri="{FF2B5EF4-FFF2-40B4-BE49-F238E27FC236}">
                      <a16:creationId xmlns:a16="http://schemas.microsoft.com/office/drawing/2014/main" id="{75FBFC82-CBC9-4C98-BAE7-4ADC03E67F6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20656" y="4714887"/>
                  <a:ext cx="395772" cy="307777"/>
                </a:xfrm>
                <a:prstGeom prst="rect">
                  <a:avLst/>
                </a:prstGeom>
                <a:blipFill>
                  <a:blip r:embed="rId3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F74BFE96-DC95-4F52-895B-4B023CDD3352}"/>
                </a:ext>
              </a:extLst>
            </p:cNvPr>
            <p:cNvGrpSpPr/>
            <p:nvPr/>
          </p:nvGrpSpPr>
          <p:grpSpPr>
            <a:xfrm>
              <a:off x="1967580" y="2946400"/>
              <a:ext cx="1243864" cy="853587"/>
              <a:chOff x="2209799" y="2775199"/>
              <a:chExt cx="1133611" cy="608748"/>
            </a:xfrm>
          </p:grpSpPr>
          <p:cxnSp>
            <p:nvCxnSpPr>
              <p:cNvPr id="113" name="Straight Arrow Connector 112">
                <a:extLst>
                  <a:ext uri="{FF2B5EF4-FFF2-40B4-BE49-F238E27FC236}">
                    <a16:creationId xmlns:a16="http://schemas.microsoft.com/office/drawing/2014/main" id="{CF7EE11D-0311-4173-8EB4-C86B3E2EFA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09799" y="2775202"/>
                <a:ext cx="0" cy="608745"/>
              </a:xfrm>
              <a:prstGeom prst="straightConnector1">
                <a:avLst/>
              </a:prstGeom>
              <a:ln w="22860">
                <a:solidFill>
                  <a:schemeClr val="tx1">
                    <a:lumMod val="65000"/>
                    <a:lumOff val="35000"/>
                  </a:schemeClr>
                </a:solidFill>
                <a:tailEnd type="arrow" w="lg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Arrow Connector 113">
                <a:extLst>
                  <a:ext uri="{FF2B5EF4-FFF2-40B4-BE49-F238E27FC236}">
                    <a16:creationId xmlns:a16="http://schemas.microsoft.com/office/drawing/2014/main" id="{1E02DAD3-1FF8-4EE2-B805-45F9D970A3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43410" y="2775199"/>
                <a:ext cx="0" cy="594700"/>
              </a:xfrm>
              <a:prstGeom prst="straightConnector1">
                <a:avLst/>
              </a:prstGeom>
              <a:ln w="22860">
                <a:solidFill>
                  <a:schemeClr val="tx1">
                    <a:lumMod val="65000"/>
                    <a:lumOff val="35000"/>
                  </a:schemeClr>
                </a:solidFill>
                <a:tailEnd type="arrow" w="lg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TextBox 76">
                  <a:extLst>
                    <a:ext uri="{FF2B5EF4-FFF2-40B4-BE49-F238E27FC236}">
                      <a16:creationId xmlns:a16="http://schemas.microsoft.com/office/drawing/2014/main" id="{209697EF-3A18-47FA-87F4-FBBD370BEB78}"/>
                    </a:ext>
                  </a:extLst>
                </p:cNvPr>
                <p:cNvSpPr txBox="1"/>
                <p:nvPr/>
              </p:nvSpPr>
              <p:spPr>
                <a:xfrm>
                  <a:off x="2636877" y="3938818"/>
                  <a:ext cx="368053" cy="30777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1" i="1" spc="-52"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oMath>
                    </m:oMathPara>
                  </a14:m>
                  <a:endParaRPr lang="en-US" sz="1400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77" name="TextBox 76">
                  <a:extLst>
                    <a:ext uri="{FF2B5EF4-FFF2-40B4-BE49-F238E27FC236}">
                      <a16:creationId xmlns:a16="http://schemas.microsoft.com/office/drawing/2014/main" id="{209697EF-3A18-47FA-87F4-FBBD370BEB7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36877" y="3938818"/>
                  <a:ext cx="368053" cy="307777"/>
                </a:xfrm>
                <a:prstGeom prst="rect">
                  <a:avLst/>
                </a:prstGeom>
                <a:blipFill>
                  <a:blip r:embed="rId38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265" name="Group 264">
              <a:extLst>
                <a:ext uri="{FF2B5EF4-FFF2-40B4-BE49-F238E27FC236}">
                  <a16:creationId xmlns:a16="http://schemas.microsoft.com/office/drawing/2014/main" id="{6E11CCA7-5EAA-452B-821D-31FCA56771B8}"/>
                </a:ext>
              </a:extLst>
            </p:cNvPr>
            <p:cNvGrpSpPr/>
            <p:nvPr/>
          </p:nvGrpSpPr>
          <p:grpSpPr>
            <a:xfrm>
              <a:off x="1133607" y="4039089"/>
              <a:ext cx="2170006" cy="1422665"/>
              <a:chOff x="1047609" y="2797492"/>
              <a:chExt cx="1673499" cy="1097154"/>
            </a:xfrm>
          </p:grpSpPr>
          <p:sp>
            <p:nvSpPr>
              <p:cNvPr id="128" name="Right Brace 127">
                <a:extLst>
                  <a:ext uri="{FF2B5EF4-FFF2-40B4-BE49-F238E27FC236}">
                    <a16:creationId xmlns:a16="http://schemas.microsoft.com/office/drawing/2014/main" id="{7B600CD9-DA73-48B6-A1B0-E81875699299}"/>
                  </a:ext>
                </a:extLst>
              </p:cNvPr>
              <p:cNvSpPr/>
              <p:nvPr/>
            </p:nvSpPr>
            <p:spPr>
              <a:xfrm rot="10800000">
                <a:off x="1047609" y="3086486"/>
                <a:ext cx="45719" cy="704425"/>
              </a:xfrm>
              <a:prstGeom prst="rightBrace">
                <a:avLst>
                  <a:gd name="adj1" fmla="val 26057"/>
                  <a:gd name="adj2" fmla="val 50000"/>
                </a:avLst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9" name="Right Brace 128">
                <a:extLst>
                  <a:ext uri="{FF2B5EF4-FFF2-40B4-BE49-F238E27FC236}">
                    <a16:creationId xmlns:a16="http://schemas.microsoft.com/office/drawing/2014/main" id="{47AC4FC5-6F4C-468D-A489-A51851F59BD1}"/>
                  </a:ext>
                </a:extLst>
              </p:cNvPr>
              <p:cNvSpPr/>
              <p:nvPr/>
            </p:nvSpPr>
            <p:spPr>
              <a:xfrm rot="13381638">
                <a:off x="1184896" y="2797492"/>
                <a:ext cx="45719" cy="250465"/>
              </a:xfrm>
              <a:prstGeom prst="rightBrace">
                <a:avLst>
                  <a:gd name="adj1" fmla="val 26057"/>
                  <a:gd name="adj2" fmla="val 50000"/>
                </a:avLst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0" name="Right Brace 129">
                <a:extLst>
                  <a:ext uri="{FF2B5EF4-FFF2-40B4-BE49-F238E27FC236}">
                    <a16:creationId xmlns:a16="http://schemas.microsoft.com/office/drawing/2014/main" id="{64F0194F-A929-4D8A-B748-D0949FC06E71}"/>
                  </a:ext>
                </a:extLst>
              </p:cNvPr>
              <p:cNvSpPr/>
              <p:nvPr/>
            </p:nvSpPr>
            <p:spPr>
              <a:xfrm rot="5400000">
                <a:off x="1461049" y="3537476"/>
                <a:ext cx="45719" cy="662044"/>
              </a:xfrm>
              <a:prstGeom prst="rightBrace">
                <a:avLst>
                  <a:gd name="adj1" fmla="val 26057"/>
                  <a:gd name="adj2" fmla="val 50000"/>
                </a:avLst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2" name="Right Brace 131">
                <a:extLst>
                  <a:ext uri="{FF2B5EF4-FFF2-40B4-BE49-F238E27FC236}">
                    <a16:creationId xmlns:a16="http://schemas.microsoft.com/office/drawing/2014/main" id="{80FB5BDD-8726-4ABD-8FCB-0F4BD125C91C}"/>
                  </a:ext>
                </a:extLst>
              </p:cNvPr>
              <p:cNvSpPr/>
              <p:nvPr/>
            </p:nvSpPr>
            <p:spPr>
              <a:xfrm rot="10800000">
                <a:off x="2304608" y="3086486"/>
                <a:ext cx="45719" cy="704425"/>
              </a:xfrm>
              <a:prstGeom prst="rightBrace">
                <a:avLst>
                  <a:gd name="adj1" fmla="val 26057"/>
                  <a:gd name="adj2" fmla="val 50000"/>
                </a:avLst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4" name="Right Brace 133">
                <a:extLst>
                  <a:ext uri="{FF2B5EF4-FFF2-40B4-BE49-F238E27FC236}">
                    <a16:creationId xmlns:a16="http://schemas.microsoft.com/office/drawing/2014/main" id="{6177C1AE-1979-460E-94CF-0D4206498CE1}"/>
                  </a:ext>
                </a:extLst>
              </p:cNvPr>
              <p:cNvSpPr/>
              <p:nvPr/>
            </p:nvSpPr>
            <p:spPr>
              <a:xfrm rot="5400000">
                <a:off x="2542009" y="3715547"/>
                <a:ext cx="52294" cy="305904"/>
              </a:xfrm>
              <a:prstGeom prst="rightBrace">
                <a:avLst>
                  <a:gd name="adj1" fmla="val 26057"/>
                  <a:gd name="adj2" fmla="val 50000"/>
                </a:avLst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63" name="Right Brace 262">
                <a:extLst>
                  <a:ext uri="{FF2B5EF4-FFF2-40B4-BE49-F238E27FC236}">
                    <a16:creationId xmlns:a16="http://schemas.microsoft.com/office/drawing/2014/main" id="{CDB60E00-3AB3-446D-B101-5209353577B6}"/>
                  </a:ext>
                </a:extLst>
              </p:cNvPr>
              <p:cNvSpPr/>
              <p:nvPr/>
            </p:nvSpPr>
            <p:spPr>
              <a:xfrm rot="13381638">
                <a:off x="2431572" y="2797492"/>
                <a:ext cx="45719" cy="250465"/>
              </a:xfrm>
              <a:prstGeom prst="rightBrace">
                <a:avLst>
                  <a:gd name="adj1" fmla="val 26057"/>
                  <a:gd name="adj2" fmla="val 50000"/>
                </a:avLst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22" name="Group 321">
              <a:extLst>
                <a:ext uri="{FF2B5EF4-FFF2-40B4-BE49-F238E27FC236}">
                  <a16:creationId xmlns:a16="http://schemas.microsoft.com/office/drawing/2014/main" id="{2631D129-4CDB-4558-89C0-4DAE56FDB223}"/>
                </a:ext>
              </a:extLst>
            </p:cNvPr>
            <p:cNvGrpSpPr/>
            <p:nvPr/>
          </p:nvGrpSpPr>
          <p:grpSpPr>
            <a:xfrm>
              <a:off x="2958985" y="4112579"/>
              <a:ext cx="504338" cy="353417"/>
              <a:chOff x="3082859" y="3628029"/>
              <a:chExt cx="388943" cy="272553"/>
            </a:xfrm>
          </p:grpSpPr>
          <p:sp>
            <p:nvSpPr>
              <p:cNvPr id="323" name="Freeform: Shape 322">
                <a:extLst>
                  <a:ext uri="{FF2B5EF4-FFF2-40B4-BE49-F238E27FC236}">
                    <a16:creationId xmlns:a16="http://schemas.microsoft.com/office/drawing/2014/main" id="{456C2321-BC51-45EF-8D82-E4875F4F18C3}"/>
                  </a:ext>
                </a:extLst>
              </p:cNvPr>
              <p:cNvSpPr/>
              <p:nvPr/>
            </p:nvSpPr>
            <p:spPr>
              <a:xfrm>
                <a:off x="3082859" y="3877773"/>
                <a:ext cx="219765" cy="22809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184150 w 736600"/>
                  <a:gd name="connsiteY3" fmla="*/ 379625 h 413623"/>
                  <a:gd name="connsiteX4" fmla="*/ 209550 w 736600"/>
                  <a:gd name="connsiteY4" fmla="*/ 359843 h 413623"/>
                  <a:gd name="connsiteX5" fmla="*/ 263525 w 736600"/>
                  <a:gd name="connsiteY5" fmla="*/ 353493 h 413623"/>
                  <a:gd name="connsiteX6" fmla="*/ 327025 w 736600"/>
                  <a:gd name="connsiteY6" fmla="*/ 404293 h 413623"/>
                  <a:gd name="connsiteX7" fmla="*/ 374650 w 736600"/>
                  <a:gd name="connsiteY7" fmla="*/ 375718 h 413623"/>
                  <a:gd name="connsiteX8" fmla="*/ 425450 w 736600"/>
                  <a:gd name="connsiteY8" fmla="*/ 48693 h 413623"/>
                  <a:gd name="connsiteX9" fmla="*/ 428625 w 736600"/>
                  <a:gd name="connsiteY9" fmla="*/ 35993 h 413623"/>
                  <a:gd name="connsiteX10" fmla="*/ 482600 w 736600"/>
                  <a:gd name="connsiteY10" fmla="*/ 378893 h 413623"/>
                  <a:gd name="connsiteX11" fmla="*/ 612775 w 736600"/>
                  <a:gd name="connsiteY11" fmla="*/ 340793 h 413623"/>
                  <a:gd name="connsiteX12" fmla="*/ 698500 w 736600"/>
                  <a:gd name="connsiteY12" fmla="*/ 388418 h 413623"/>
                  <a:gd name="connsiteX13" fmla="*/ 736600 w 736600"/>
                  <a:gd name="connsiteY13" fmla="*/ 385243 h 413623"/>
                  <a:gd name="connsiteX0" fmla="*/ 0 w 736600"/>
                  <a:gd name="connsiteY0" fmla="*/ 388418 h 421072"/>
                  <a:gd name="connsiteX1" fmla="*/ 79375 w 736600"/>
                  <a:gd name="connsiteY1" fmla="*/ 356668 h 421072"/>
                  <a:gd name="connsiteX2" fmla="*/ 146050 w 736600"/>
                  <a:gd name="connsiteY2" fmla="*/ 410643 h 421072"/>
                  <a:gd name="connsiteX3" fmla="*/ 193675 w 736600"/>
                  <a:gd name="connsiteY3" fmla="*/ 112925 h 421072"/>
                  <a:gd name="connsiteX4" fmla="*/ 209550 w 736600"/>
                  <a:gd name="connsiteY4" fmla="*/ 359843 h 421072"/>
                  <a:gd name="connsiteX5" fmla="*/ 263525 w 736600"/>
                  <a:gd name="connsiteY5" fmla="*/ 353493 h 421072"/>
                  <a:gd name="connsiteX6" fmla="*/ 327025 w 736600"/>
                  <a:gd name="connsiteY6" fmla="*/ 404293 h 421072"/>
                  <a:gd name="connsiteX7" fmla="*/ 374650 w 736600"/>
                  <a:gd name="connsiteY7" fmla="*/ 375718 h 421072"/>
                  <a:gd name="connsiteX8" fmla="*/ 425450 w 736600"/>
                  <a:gd name="connsiteY8" fmla="*/ 48693 h 421072"/>
                  <a:gd name="connsiteX9" fmla="*/ 428625 w 736600"/>
                  <a:gd name="connsiteY9" fmla="*/ 35993 h 421072"/>
                  <a:gd name="connsiteX10" fmla="*/ 482600 w 736600"/>
                  <a:gd name="connsiteY10" fmla="*/ 378893 h 421072"/>
                  <a:gd name="connsiteX11" fmla="*/ 612775 w 736600"/>
                  <a:gd name="connsiteY11" fmla="*/ 340793 h 421072"/>
                  <a:gd name="connsiteX12" fmla="*/ 698500 w 736600"/>
                  <a:gd name="connsiteY12" fmla="*/ 388418 h 421072"/>
                  <a:gd name="connsiteX13" fmla="*/ 736600 w 736600"/>
                  <a:gd name="connsiteY13" fmla="*/ 385243 h 421072"/>
                  <a:gd name="connsiteX0" fmla="*/ 0 w 736600"/>
                  <a:gd name="connsiteY0" fmla="*/ 388418 h 421072"/>
                  <a:gd name="connsiteX1" fmla="*/ 79375 w 736600"/>
                  <a:gd name="connsiteY1" fmla="*/ 356668 h 421072"/>
                  <a:gd name="connsiteX2" fmla="*/ 146050 w 736600"/>
                  <a:gd name="connsiteY2" fmla="*/ 410643 h 421072"/>
                  <a:gd name="connsiteX3" fmla="*/ 193675 w 736600"/>
                  <a:gd name="connsiteY3" fmla="*/ 112925 h 421072"/>
                  <a:gd name="connsiteX4" fmla="*/ 196850 w 736600"/>
                  <a:gd name="connsiteY4" fmla="*/ 112924 h 421072"/>
                  <a:gd name="connsiteX5" fmla="*/ 209550 w 736600"/>
                  <a:gd name="connsiteY5" fmla="*/ 359843 h 421072"/>
                  <a:gd name="connsiteX6" fmla="*/ 263525 w 736600"/>
                  <a:gd name="connsiteY6" fmla="*/ 353493 h 421072"/>
                  <a:gd name="connsiteX7" fmla="*/ 327025 w 736600"/>
                  <a:gd name="connsiteY7" fmla="*/ 404293 h 421072"/>
                  <a:gd name="connsiteX8" fmla="*/ 374650 w 736600"/>
                  <a:gd name="connsiteY8" fmla="*/ 375718 h 421072"/>
                  <a:gd name="connsiteX9" fmla="*/ 425450 w 736600"/>
                  <a:gd name="connsiteY9" fmla="*/ 48693 h 421072"/>
                  <a:gd name="connsiteX10" fmla="*/ 428625 w 736600"/>
                  <a:gd name="connsiteY10" fmla="*/ 35993 h 421072"/>
                  <a:gd name="connsiteX11" fmla="*/ 482600 w 736600"/>
                  <a:gd name="connsiteY11" fmla="*/ 378893 h 421072"/>
                  <a:gd name="connsiteX12" fmla="*/ 612775 w 736600"/>
                  <a:gd name="connsiteY12" fmla="*/ 340793 h 421072"/>
                  <a:gd name="connsiteX13" fmla="*/ 698500 w 736600"/>
                  <a:gd name="connsiteY13" fmla="*/ 388418 h 421072"/>
                  <a:gd name="connsiteX14" fmla="*/ 736600 w 736600"/>
                  <a:gd name="connsiteY14" fmla="*/ 385243 h 421072"/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9225 w 736600"/>
                  <a:gd name="connsiteY2" fmla="*/ 340793 h 413623"/>
                  <a:gd name="connsiteX3" fmla="*/ 193675 w 736600"/>
                  <a:gd name="connsiteY3" fmla="*/ 112925 h 413623"/>
                  <a:gd name="connsiteX4" fmla="*/ 196850 w 736600"/>
                  <a:gd name="connsiteY4" fmla="*/ 112924 h 413623"/>
                  <a:gd name="connsiteX5" fmla="*/ 209550 w 736600"/>
                  <a:gd name="connsiteY5" fmla="*/ 359843 h 413623"/>
                  <a:gd name="connsiteX6" fmla="*/ 263525 w 736600"/>
                  <a:gd name="connsiteY6" fmla="*/ 353493 h 413623"/>
                  <a:gd name="connsiteX7" fmla="*/ 327025 w 736600"/>
                  <a:gd name="connsiteY7" fmla="*/ 404293 h 413623"/>
                  <a:gd name="connsiteX8" fmla="*/ 374650 w 736600"/>
                  <a:gd name="connsiteY8" fmla="*/ 375718 h 413623"/>
                  <a:gd name="connsiteX9" fmla="*/ 425450 w 736600"/>
                  <a:gd name="connsiteY9" fmla="*/ 48693 h 413623"/>
                  <a:gd name="connsiteX10" fmla="*/ 428625 w 736600"/>
                  <a:gd name="connsiteY10" fmla="*/ 35993 h 413623"/>
                  <a:gd name="connsiteX11" fmla="*/ 482600 w 736600"/>
                  <a:gd name="connsiteY11" fmla="*/ 378893 h 413623"/>
                  <a:gd name="connsiteX12" fmla="*/ 612775 w 736600"/>
                  <a:gd name="connsiteY12" fmla="*/ 340793 h 413623"/>
                  <a:gd name="connsiteX13" fmla="*/ 698500 w 736600"/>
                  <a:gd name="connsiteY13" fmla="*/ 388418 h 413623"/>
                  <a:gd name="connsiteX14" fmla="*/ 736600 w 736600"/>
                  <a:gd name="connsiteY14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9225 w 736600"/>
                  <a:gd name="connsiteY2" fmla="*/ 292101 h 364931"/>
                  <a:gd name="connsiteX3" fmla="*/ 193675 w 736600"/>
                  <a:gd name="connsiteY3" fmla="*/ 64233 h 364931"/>
                  <a:gd name="connsiteX4" fmla="*/ 196850 w 736600"/>
                  <a:gd name="connsiteY4" fmla="*/ 64232 h 364931"/>
                  <a:gd name="connsiteX5" fmla="*/ 209550 w 736600"/>
                  <a:gd name="connsiteY5" fmla="*/ 311151 h 364931"/>
                  <a:gd name="connsiteX6" fmla="*/ 263525 w 736600"/>
                  <a:gd name="connsiteY6" fmla="*/ 304801 h 364931"/>
                  <a:gd name="connsiteX7" fmla="*/ 327025 w 736600"/>
                  <a:gd name="connsiteY7" fmla="*/ 355601 h 364931"/>
                  <a:gd name="connsiteX8" fmla="*/ 374650 w 736600"/>
                  <a:gd name="connsiteY8" fmla="*/ 327026 h 364931"/>
                  <a:gd name="connsiteX9" fmla="*/ 425450 w 736600"/>
                  <a:gd name="connsiteY9" fmla="*/ 1 h 364931"/>
                  <a:gd name="connsiteX10" fmla="*/ 482600 w 736600"/>
                  <a:gd name="connsiteY10" fmla="*/ 330201 h 364931"/>
                  <a:gd name="connsiteX11" fmla="*/ 612775 w 736600"/>
                  <a:gd name="connsiteY11" fmla="*/ 292101 h 364931"/>
                  <a:gd name="connsiteX12" fmla="*/ 698500 w 736600"/>
                  <a:gd name="connsiteY12" fmla="*/ 339726 h 364931"/>
                  <a:gd name="connsiteX13" fmla="*/ 736600 w 736600"/>
                  <a:gd name="connsiteY13" fmla="*/ 336551 h 364931"/>
                  <a:gd name="connsiteX0" fmla="*/ 0 w 736600"/>
                  <a:gd name="connsiteY0" fmla="*/ 309608 h 325819"/>
                  <a:gd name="connsiteX1" fmla="*/ 79375 w 736600"/>
                  <a:gd name="connsiteY1" fmla="*/ 277858 h 325819"/>
                  <a:gd name="connsiteX2" fmla="*/ 149225 w 736600"/>
                  <a:gd name="connsiteY2" fmla="*/ 261983 h 325819"/>
                  <a:gd name="connsiteX3" fmla="*/ 193675 w 736600"/>
                  <a:gd name="connsiteY3" fmla="*/ 34115 h 325819"/>
                  <a:gd name="connsiteX4" fmla="*/ 196850 w 736600"/>
                  <a:gd name="connsiteY4" fmla="*/ 34114 h 325819"/>
                  <a:gd name="connsiteX5" fmla="*/ 209550 w 736600"/>
                  <a:gd name="connsiteY5" fmla="*/ 281033 h 325819"/>
                  <a:gd name="connsiteX6" fmla="*/ 263525 w 736600"/>
                  <a:gd name="connsiteY6" fmla="*/ 274683 h 325819"/>
                  <a:gd name="connsiteX7" fmla="*/ 327025 w 736600"/>
                  <a:gd name="connsiteY7" fmla="*/ 325483 h 325819"/>
                  <a:gd name="connsiteX8" fmla="*/ 374650 w 736600"/>
                  <a:gd name="connsiteY8" fmla="*/ 296908 h 325819"/>
                  <a:gd name="connsiteX9" fmla="*/ 482600 w 736600"/>
                  <a:gd name="connsiteY9" fmla="*/ 300083 h 325819"/>
                  <a:gd name="connsiteX10" fmla="*/ 612775 w 736600"/>
                  <a:gd name="connsiteY10" fmla="*/ 261983 h 325819"/>
                  <a:gd name="connsiteX11" fmla="*/ 698500 w 736600"/>
                  <a:gd name="connsiteY11" fmla="*/ 309608 h 325819"/>
                  <a:gd name="connsiteX12" fmla="*/ 736600 w 736600"/>
                  <a:gd name="connsiteY12" fmla="*/ 306433 h 325819"/>
                  <a:gd name="connsiteX0" fmla="*/ 0 w 736600"/>
                  <a:gd name="connsiteY0" fmla="*/ 309608 h 325523"/>
                  <a:gd name="connsiteX1" fmla="*/ 79375 w 736600"/>
                  <a:gd name="connsiteY1" fmla="*/ 277858 h 325523"/>
                  <a:gd name="connsiteX2" fmla="*/ 149225 w 736600"/>
                  <a:gd name="connsiteY2" fmla="*/ 261983 h 325523"/>
                  <a:gd name="connsiteX3" fmla="*/ 193675 w 736600"/>
                  <a:gd name="connsiteY3" fmla="*/ 34115 h 325523"/>
                  <a:gd name="connsiteX4" fmla="*/ 196850 w 736600"/>
                  <a:gd name="connsiteY4" fmla="*/ 34114 h 325523"/>
                  <a:gd name="connsiteX5" fmla="*/ 209550 w 736600"/>
                  <a:gd name="connsiteY5" fmla="*/ 281033 h 325523"/>
                  <a:gd name="connsiteX6" fmla="*/ 263525 w 736600"/>
                  <a:gd name="connsiteY6" fmla="*/ 274683 h 325523"/>
                  <a:gd name="connsiteX7" fmla="*/ 327025 w 736600"/>
                  <a:gd name="connsiteY7" fmla="*/ 325483 h 325523"/>
                  <a:gd name="connsiteX8" fmla="*/ 396875 w 736600"/>
                  <a:gd name="connsiteY8" fmla="*/ 265158 h 325523"/>
                  <a:gd name="connsiteX9" fmla="*/ 482600 w 736600"/>
                  <a:gd name="connsiteY9" fmla="*/ 300083 h 325523"/>
                  <a:gd name="connsiteX10" fmla="*/ 612775 w 736600"/>
                  <a:gd name="connsiteY10" fmla="*/ 261983 h 325523"/>
                  <a:gd name="connsiteX11" fmla="*/ 698500 w 736600"/>
                  <a:gd name="connsiteY11" fmla="*/ 309608 h 325523"/>
                  <a:gd name="connsiteX12" fmla="*/ 736600 w 736600"/>
                  <a:gd name="connsiteY12" fmla="*/ 306433 h 325523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482600 w 736600"/>
                  <a:gd name="connsiteY9" fmla="*/ 30008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275533 h 279189"/>
                  <a:gd name="connsiteX1" fmla="*/ 79375 w 736600"/>
                  <a:gd name="connsiteY1" fmla="*/ 243783 h 279189"/>
                  <a:gd name="connsiteX2" fmla="*/ 149225 w 736600"/>
                  <a:gd name="connsiteY2" fmla="*/ 227908 h 279189"/>
                  <a:gd name="connsiteX3" fmla="*/ 193675 w 736600"/>
                  <a:gd name="connsiteY3" fmla="*/ 40 h 279189"/>
                  <a:gd name="connsiteX4" fmla="*/ 209550 w 736600"/>
                  <a:gd name="connsiteY4" fmla="*/ 246958 h 279189"/>
                  <a:gd name="connsiteX5" fmla="*/ 263525 w 736600"/>
                  <a:gd name="connsiteY5" fmla="*/ 240608 h 279189"/>
                  <a:gd name="connsiteX6" fmla="*/ 327025 w 736600"/>
                  <a:gd name="connsiteY6" fmla="*/ 272358 h 279189"/>
                  <a:gd name="connsiteX7" fmla="*/ 396875 w 736600"/>
                  <a:gd name="connsiteY7" fmla="*/ 231083 h 279189"/>
                  <a:gd name="connsiteX8" fmla="*/ 501650 w 736600"/>
                  <a:gd name="connsiteY8" fmla="*/ 272358 h 279189"/>
                  <a:gd name="connsiteX9" fmla="*/ 612775 w 736600"/>
                  <a:gd name="connsiteY9" fmla="*/ 227908 h 279189"/>
                  <a:gd name="connsiteX10" fmla="*/ 698500 w 736600"/>
                  <a:gd name="connsiteY10" fmla="*/ 275533 h 279189"/>
                  <a:gd name="connsiteX11" fmla="*/ 736600 w 736600"/>
                  <a:gd name="connsiteY11" fmla="*/ 272358 h 279189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09550 w 736600"/>
                  <a:gd name="connsiteY4" fmla="*/ 37786 h 70017"/>
                  <a:gd name="connsiteX5" fmla="*/ 263525 w 736600"/>
                  <a:gd name="connsiteY5" fmla="*/ 31436 h 70017"/>
                  <a:gd name="connsiteX6" fmla="*/ 327025 w 736600"/>
                  <a:gd name="connsiteY6" fmla="*/ 63186 h 70017"/>
                  <a:gd name="connsiteX7" fmla="*/ 396875 w 736600"/>
                  <a:gd name="connsiteY7" fmla="*/ 21911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09550 w 736600"/>
                  <a:gd name="connsiteY4" fmla="*/ 37786 h 70017"/>
                  <a:gd name="connsiteX5" fmla="*/ 263525 w 736600"/>
                  <a:gd name="connsiteY5" fmla="*/ 31436 h 70017"/>
                  <a:gd name="connsiteX6" fmla="*/ 327025 w 736600"/>
                  <a:gd name="connsiteY6" fmla="*/ 63186 h 70017"/>
                  <a:gd name="connsiteX7" fmla="*/ 425450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09550 w 736600"/>
                  <a:gd name="connsiteY4" fmla="*/ 37786 h 70017"/>
                  <a:gd name="connsiteX5" fmla="*/ 263525 w 736600"/>
                  <a:gd name="connsiteY5" fmla="*/ 31436 h 70017"/>
                  <a:gd name="connsiteX6" fmla="*/ 350838 w 736600"/>
                  <a:gd name="connsiteY6" fmla="*/ 63186 h 70017"/>
                  <a:gd name="connsiteX7" fmla="*/ 425450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09550 w 736600"/>
                  <a:gd name="connsiteY4" fmla="*/ 37786 h 70017"/>
                  <a:gd name="connsiteX5" fmla="*/ 284956 w 736600"/>
                  <a:gd name="connsiteY5" fmla="*/ 21911 h 70017"/>
                  <a:gd name="connsiteX6" fmla="*/ 350838 w 736600"/>
                  <a:gd name="connsiteY6" fmla="*/ 63186 h 70017"/>
                  <a:gd name="connsiteX7" fmla="*/ 425450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26219 w 736600"/>
                  <a:gd name="connsiteY4" fmla="*/ 37786 h 70017"/>
                  <a:gd name="connsiteX5" fmla="*/ 284956 w 736600"/>
                  <a:gd name="connsiteY5" fmla="*/ 21911 h 70017"/>
                  <a:gd name="connsiteX6" fmla="*/ 350838 w 736600"/>
                  <a:gd name="connsiteY6" fmla="*/ 63186 h 70017"/>
                  <a:gd name="connsiteX7" fmla="*/ 425450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26219 w 736600"/>
                  <a:gd name="connsiteY4" fmla="*/ 37786 h 70017"/>
                  <a:gd name="connsiteX5" fmla="*/ 284956 w 736600"/>
                  <a:gd name="connsiteY5" fmla="*/ 21911 h 70017"/>
                  <a:gd name="connsiteX6" fmla="*/ 369888 w 736600"/>
                  <a:gd name="connsiteY6" fmla="*/ 69536 h 70017"/>
                  <a:gd name="connsiteX7" fmla="*/ 425450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26219 w 736600"/>
                  <a:gd name="connsiteY4" fmla="*/ 37786 h 70017"/>
                  <a:gd name="connsiteX5" fmla="*/ 284956 w 736600"/>
                  <a:gd name="connsiteY5" fmla="*/ 21911 h 70017"/>
                  <a:gd name="connsiteX6" fmla="*/ 369888 w 736600"/>
                  <a:gd name="connsiteY6" fmla="*/ 69536 h 70017"/>
                  <a:gd name="connsiteX7" fmla="*/ 441325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736600" h="70017">
                    <a:moveTo>
                      <a:pt x="0" y="66361"/>
                    </a:moveTo>
                    <a:cubicBezTo>
                      <a:pt x="27516" y="48634"/>
                      <a:pt x="54504" y="42548"/>
                      <a:pt x="79375" y="34611"/>
                    </a:cubicBezTo>
                    <a:cubicBezTo>
                      <a:pt x="104246" y="26674"/>
                      <a:pt x="130969" y="24435"/>
                      <a:pt x="149225" y="18736"/>
                    </a:cubicBezTo>
                    <a:cubicBezTo>
                      <a:pt x="167481" y="13037"/>
                      <a:pt x="178859" y="-2757"/>
                      <a:pt x="188913" y="418"/>
                    </a:cubicBezTo>
                    <a:cubicBezTo>
                      <a:pt x="198967" y="3593"/>
                      <a:pt x="210212" y="34204"/>
                      <a:pt x="226219" y="37786"/>
                    </a:cubicBezTo>
                    <a:cubicBezTo>
                      <a:pt x="242226" y="41368"/>
                      <a:pt x="261011" y="16619"/>
                      <a:pt x="284956" y="21911"/>
                    </a:cubicBezTo>
                    <a:cubicBezTo>
                      <a:pt x="308901" y="27203"/>
                      <a:pt x="343827" y="69933"/>
                      <a:pt x="369888" y="69536"/>
                    </a:cubicBezTo>
                    <a:cubicBezTo>
                      <a:pt x="395949" y="69139"/>
                      <a:pt x="419365" y="20588"/>
                      <a:pt x="441325" y="19530"/>
                    </a:cubicBezTo>
                    <a:cubicBezTo>
                      <a:pt x="463285" y="18472"/>
                      <a:pt x="473075" y="63318"/>
                      <a:pt x="501650" y="63186"/>
                    </a:cubicBezTo>
                    <a:cubicBezTo>
                      <a:pt x="530225" y="63054"/>
                      <a:pt x="579967" y="18207"/>
                      <a:pt x="612775" y="18736"/>
                    </a:cubicBezTo>
                    <a:cubicBezTo>
                      <a:pt x="645583" y="19265"/>
                      <a:pt x="677863" y="58953"/>
                      <a:pt x="698500" y="66361"/>
                    </a:cubicBezTo>
                    <a:cubicBezTo>
                      <a:pt x="719137" y="73769"/>
                      <a:pt x="727868" y="68477"/>
                      <a:pt x="736600" y="63186"/>
                    </a:cubicBezTo>
                  </a:path>
                </a:pathLst>
              </a:custGeom>
              <a:noFill/>
              <a:ln w="12700">
                <a:solidFill>
                  <a:srgbClr val="215BA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24" name="Freeform: Shape 323">
                <a:extLst>
                  <a:ext uri="{FF2B5EF4-FFF2-40B4-BE49-F238E27FC236}">
                    <a16:creationId xmlns:a16="http://schemas.microsoft.com/office/drawing/2014/main" id="{1B7A7BC7-7708-4361-9783-75E53BDC4DC2}"/>
                  </a:ext>
                </a:extLst>
              </p:cNvPr>
              <p:cNvSpPr/>
              <p:nvPr/>
            </p:nvSpPr>
            <p:spPr>
              <a:xfrm>
                <a:off x="3176845" y="3698517"/>
                <a:ext cx="219765" cy="62042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6050 w 736600"/>
                  <a:gd name="connsiteY2" fmla="*/ 361951 h 364931"/>
                  <a:gd name="connsiteX3" fmla="*/ 209550 w 736600"/>
                  <a:gd name="connsiteY3" fmla="*/ 311151 h 364931"/>
                  <a:gd name="connsiteX4" fmla="*/ 263525 w 736600"/>
                  <a:gd name="connsiteY4" fmla="*/ 304801 h 364931"/>
                  <a:gd name="connsiteX5" fmla="*/ 327025 w 736600"/>
                  <a:gd name="connsiteY5" fmla="*/ 355601 h 364931"/>
                  <a:gd name="connsiteX6" fmla="*/ 374650 w 736600"/>
                  <a:gd name="connsiteY6" fmla="*/ 327026 h 364931"/>
                  <a:gd name="connsiteX7" fmla="*/ 425450 w 736600"/>
                  <a:gd name="connsiteY7" fmla="*/ 1 h 364931"/>
                  <a:gd name="connsiteX8" fmla="*/ 482600 w 736600"/>
                  <a:gd name="connsiteY8" fmla="*/ 330201 h 364931"/>
                  <a:gd name="connsiteX9" fmla="*/ 612775 w 736600"/>
                  <a:gd name="connsiteY9" fmla="*/ 292101 h 364931"/>
                  <a:gd name="connsiteX10" fmla="*/ 698500 w 736600"/>
                  <a:gd name="connsiteY10" fmla="*/ 339726 h 364931"/>
                  <a:gd name="connsiteX11" fmla="*/ 736600 w 736600"/>
                  <a:gd name="connsiteY11" fmla="*/ 336551 h 364931"/>
                  <a:gd name="connsiteX0" fmla="*/ 0 w 736600"/>
                  <a:gd name="connsiteY0" fmla="*/ 70649 h 92878"/>
                  <a:gd name="connsiteX1" fmla="*/ 79375 w 736600"/>
                  <a:gd name="connsiteY1" fmla="*/ 38899 h 92878"/>
                  <a:gd name="connsiteX2" fmla="*/ 146050 w 736600"/>
                  <a:gd name="connsiteY2" fmla="*/ 92874 h 92878"/>
                  <a:gd name="connsiteX3" fmla="*/ 209550 w 736600"/>
                  <a:gd name="connsiteY3" fmla="*/ 42074 h 92878"/>
                  <a:gd name="connsiteX4" fmla="*/ 263525 w 736600"/>
                  <a:gd name="connsiteY4" fmla="*/ 35724 h 92878"/>
                  <a:gd name="connsiteX5" fmla="*/ 327025 w 736600"/>
                  <a:gd name="connsiteY5" fmla="*/ 86524 h 92878"/>
                  <a:gd name="connsiteX6" fmla="*/ 374650 w 736600"/>
                  <a:gd name="connsiteY6" fmla="*/ 57949 h 92878"/>
                  <a:gd name="connsiteX7" fmla="*/ 430212 w 736600"/>
                  <a:gd name="connsiteY7" fmla="*/ 5 h 92878"/>
                  <a:gd name="connsiteX8" fmla="*/ 482600 w 736600"/>
                  <a:gd name="connsiteY8" fmla="*/ 61124 h 92878"/>
                  <a:gd name="connsiteX9" fmla="*/ 612775 w 736600"/>
                  <a:gd name="connsiteY9" fmla="*/ 23024 h 92878"/>
                  <a:gd name="connsiteX10" fmla="*/ 698500 w 736600"/>
                  <a:gd name="connsiteY10" fmla="*/ 70649 h 92878"/>
                  <a:gd name="connsiteX11" fmla="*/ 736600 w 736600"/>
                  <a:gd name="connsiteY11" fmla="*/ 67474 h 92878"/>
                  <a:gd name="connsiteX0" fmla="*/ 0 w 736600"/>
                  <a:gd name="connsiteY0" fmla="*/ 90438 h 112669"/>
                  <a:gd name="connsiteX1" fmla="*/ 79375 w 736600"/>
                  <a:gd name="connsiteY1" fmla="*/ 58688 h 112669"/>
                  <a:gd name="connsiteX2" fmla="*/ 146050 w 736600"/>
                  <a:gd name="connsiteY2" fmla="*/ 112663 h 112669"/>
                  <a:gd name="connsiteX3" fmla="*/ 209550 w 736600"/>
                  <a:gd name="connsiteY3" fmla="*/ 61863 h 112669"/>
                  <a:gd name="connsiteX4" fmla="*/ 263525 w 736600"/>
                  <a:gd name="connsiteY4" fmla="*/ 744 h 112669"/>
                  <a:gd name="connsiteX5" fmla="*/ 327025 w 736600"/>
                  <a:gd name="connsiteY5" fmla="*/ 106313 h 112669"/>
                  <a:gd name="connsiteX6" fmla="*/ 374650 w 736600"/>
                  <a:gd name="connsiteY6" fmla="*/ 77738 h 112669"/>
                  <a:gd name="connsiteX7" fmla="*/ 430212 w 736600"/>
                  <a:gd name="connsiteY7" fmla="*/ 19794 h 112669"/>
                  <a:gd name="connsiteX8" fmla="*/ 482600 w 736600"/>
                  <a:gd name="connsiteY8" fmla="*/ 80913 h 112669"/>
                  <a:gd name="connsiteX9" fmla="*/ 612775 w 736600"/>
                  <a:gd name="connsiteY9" fmla="*/ 42813 h 112669"/>
                  <a:gd name="connsiteX10" fmla="*/ 698500 w 736600"/>
                  <a:gd name="connsiteY10" fmla="*/ 90438 h 112669"/>
                  <a:gd name="connsiteX11" fmla="*/ 736600 w 736600"/>
                  <a:gd name="connsiteY11" fmla="*/ 87263 h 112669"/>
                  <a:gd name="connsiteX0" fmla="*/ 0 w 736600"/>
                  <a:gd name="connsiteY0" fmla="*/ 94027 h 116623"/>
                  <a:gd name="connsiteX1" fmla="*/ 79375 w 736600"/>
                  <a:gd name="connsiteY1" fmla="*/ 62277 h 116623"/>
                  <a:gd name="connsiteX2" fmla="*/ 146050 w 736600"/>
                  <a:gd name="connsiteY2" fmla="*/ 116252 h 116623"/>
                  <a:gd name="connsiteX3" fmla="*/ 209550 w 736600"/>
                  <a:gd name="connsiteY3" fmla="*/ 29733 h 116623"/>
                  <a:gd name="connsiteX4" fmla="*/ 263525 w 736600"/>
                  <a:gd name="connsiteY4" fmla="*/ 4333 h 116623"/>
                  <a:gd name="connsiteX5" fmla="*/ 327025 w 736600"/>
                  <a:gd name="connsiteY5" fmla="*/ 109902 h 116623"/>
                  <a:gd name="connsiteX6" fmla="*/ 374650 w 736600"/>
                  <a:gd name="connsiteY6" fmla="*/ 81327 h 116623"/>
                  <a:gd name="connsiteX7" fmla="*/ 430212 w 736600"/>
                  <a:gd name="connsiteY7" fmla="*/ 23383 h 116623"/>
                  <a:gd name="connsiteX8" fmla="*/ 482600 w 736600"/>
                  <a:gd name="connsiteY8" fmla="*/ 84502 h 116623"/>
                  <a:gd name="connsiteX9" fmla="*/ 612775 w 736600"/>
                  <a:gd name="connsiteY9" fmla="*/ 46402 h 116623"/>
                  <a:gd name="connsiteX10" fmla="*/ 698500 w 736600"/>
                  <a:gd name="connsiteY10" fmla="*/ 94027 h 116623"/>
                  <a:gd name="connsiteX11" fmla="*/ 736600 w 736600"/>
                  <a:gd name="connsiteY11" fmla="*/ 90852 h 116623"/>
                  <a:gd name="connsiteX0" fmla="*/ 0 w 736600"/>
                  <a:gd name="connsiteY0" fmla="*/ 113905 h 136501"/>
                  <a:gd name="connsiteX1" fmla="*/ 79375 w 736600"/>
                  <a:gd name="connsiteY1" fmla="*/ 82155 h 136501"/>
                  <a:gd name="connsiteX2" fmla="*/ 146050 w 736600"/>
                  <a:gd name="connsiteY2" fmla="*/ 136130 h 136501"/>
                  <a:gd name="connsiteX3" fmla="*/ 209550 w 736600"/>
                  <a:gd name="connsiteY3" fmla="*/ 49611 h 136501"/>
                  <a:gd name="connsiteX4" fmla="*/ 263525 w 736600"/>
                  <a:gd name="connsiteY4" fmla="*/ 2779 h 136501"/>
                  <a:gd name="connsiteX5" fmla="*/ 327025 w 736600"/>
                  <a:gd name="connsiteY5" fmla="*/ 129780 h 136501"/>
                  <a:gd name="connsiteX6" fmla="*/ 374650 w 736600"/>
                  <a:gd name="connsiteY6" fmla="*/ 101205 h 136501"/>
                  <a:gd name="connsiteX7" fmla="*/ 430212 w 736600"/>
                  <a:gd name="connsiteY7" fmla="*/ 43261 h 136501"/>
                  <a:gd name="connsiteX8" fmla="*/ 482600 w 736600"/>
                  <a:gd name="connsiteY8" fmla="*/ 104380 h 136501"/>
                  <a:gd name="connsiteX9" fmla="*/ 612775 w 736600"/>
                  <a:gd name="connsiteY9" fmla="*/ 66280 h 136501"/>
                  <a:gd name="connsiteX10" fmla="*/ 698500 w 736600"/>
                  <a:gd name="connsiteY10" fmla="*/ 113905 h 136501"/>
                  <a:gd name="connsiteX11" fmla="*/ 736600 w 736600"/>
                  <a:gd name="connsiteY11" fmla="*/ 110730 h 136501"/>
                  <a:gd name="connsiteX0" fmla="*/ 0 w 736600"/>
                  <a:gd name="connsiteY0" fmla="*/ 129958 h 152554"/>
                  <a:gd name="connsiteX1" fmla="*/ 79375 w 736600"/>
                  <a:gd name="connsiteY1" fmla="*/ 98208 h 152554"/>
                  <a:gd name="connsiteX2" fmla="*/ 146050 w 736600"/>
                  <a:gd name="connsiteY2" fmla="*/ 152183 h 152554"/>
                  <a:gd name="connsiteX3" fmla="*/ 209550 w 736600"/>
                  <a:gd name="connsiteY3" fmla="*/ 65664 h 152554"/>
                  <a:gd name="connsiteX4" fmla="*/ 263525 w 736600"/>
                  <a:gd name="connsiteY4" fmla="*/ 2164 h 152554"/>
                  <a:gd name="connsiteX5" fmla="*/ 327025 w 736600"/>
                  <a:gd name="connsiteY5" fmla="*/ 145833 h 152554"/>
                  <a:gd name="connsiteX6" fmla="*/ 374650 w 736600"/>
                  <a:gd name="connsiteY6" fmla="*/ 117258 h 152554"/>
                  <a:gd name="connsiteX7" fmla="*/ 430212 w 736600"/>
                  <a:gd name="connsiteY7" fmla="*/ 59314 h 152554"/>
                  <a:gd name="connsiteX8" fmla="*/ 482600 w 736600"/>
                  <a:gd name="connsiteY8" fmla="*/ 120433 h 152554"/>
                  <a:gd name="connsiteX9" fmla="*/ 612775 w 736600"/>
                  <a:gd name="connsiteY9" fmla="*/ 82333 h 152554"/>
                  <a:gd name="connsiteX10" fmla="*/ 698500 w 736600"/>
                  <a:gd name="connsiteY10" fmla="*/ 129958 h 152554"/>
                  <a:gd name="connsiteX11" fmla="*/ 736600 w 736600"/>
                  <a:gd name="connsiteY11" fmla="*/ 126783 h 152554"/>
                  <a:gd name="connsiteX0" fmla="*/ 0 w 736600"/>
                  <a:gd name="connsiteY0" fmla="*/ 129824 h 151498"/>
                  <a:gd name="connsiteX1" fmla="*/ 79375 w 736600"/>
                  <a:gd name="connsiteY1" fmla="*/ 98074 h 151498"/>
                  <a:gd name="connsiteX2" fmla="*/ 148432 w 736600"/>
                  <a:gd name="connsiteY2" fmla="*/ 125856 h 151498"/>
                  <a:gd name="connsiteX3" fmla="*/ 209550 w 736600"/>
                  <a:gd name="connsiteY3" fmla="*/ 65530 h 151498"/>
                  <a:gd name="connsiteX4" fmla="*/ 263525 w 736600"/>
                  <a:gd name="connsiteY4" fmla="*/ 2030 h 151498"/>
                  <a:gd name="connsiteX5" fmla="*/ 327025 w 736600"/>
                  <a:gd name="connsiteY5" fmla="*/ 145699 h 151498"/>
                  <a:gd name="connsiteX6" fmla="*/ 374650 w 736600"/>
                  <a:gd name="connsiteY6" fmla="*/ 117124 h 151498"/>
                  <a:gd name="connsiteX7" fmla="*/ 430212 w 736600"/>
                  <a:gd name="connsiteY7" fmla="*/ 59180 h 151498"/>
                  <a:gd name="connsiteX8" fmla="*/ 482600 w 736600"/>
                  <a:gd name="connsiteY8" fmla="*/ 120299 h 151498"/>
                  <a:gd name="connsiteX9" fmla="*/ 612775 w 736600"/>
                  <a:gd name="connsiteY9" fmla="*/ 82199 h 151498"/>
                  <a:gd name="connsiteX10" fmla="*/ 698500 w 736600"/>
                  <a:gd name="connsiteY10" fmla="*/ 129824 h 151498"/>
                  <a:gd name="connsiteX11" fmla="*/ 736600 w 736600"/>
                  <a:gd name="connsiteY11" fmla="*/ 126649 h 151498"/>
                  <a:gd name="connsiteX0" fmla="*/ 0 w 736600"/>
                  <a:gd name="connsiteY0" fmla="*/ 129824 h 151498"/>
                  <a:gd name="connsiteX1" fmla="*/ 60325 w 736600"/>
                  <a:gd name="connsiteY1" fmla="*/ 95693 h 151498"/>
                  <a:gd name="connsiteX2" fmla="*/ 148432 w 736600"/>
                  <a:gd name="connsiteY2" fmla="*/ 125856 h 151498"/>
                  <a:gd name="connsiteX3" fmla="*/ 209550 w 736600"/>
                  <a:gd name="connsiteY3" fmla="*/ 65530 h 151498"/>
                  <a:gd name="connsiteX4" fmla="*/ 263525 w 736600"/>
                  <a:gd name="connsiteY4" fmla="*/ 2030 h 151498"/>
                  <a:gd name="connsiteX5" fmla="*/ 327025 w 736600"/>
                  <a:gd name="connsiteY5" fmla="*/ 145699 h 151498"/>
                  <a:gd name="connsiteX6" fmla="*/ 374650 w 736600"/>
                  <a:gd name="connsiteY6" fmla="*/ 117124 h 151498"/>
                  <a:gd name="connsiteX7" fmla="*/ 430212 w 736600"/>
                  <a:gd name="connsiteY7" fmla="*/ 59180 h 151498"/>
                  <a:gd name="connsiteX8" fmla="*/ 482600 w 736600"/>
                  <a:gd name="connsiteY8" fmla="*/ 120299 h 151498"/>
                  <a:gd name="connsiteX9" fmla="*/ 612775 w 736600"/>
                  <a:gd name="connsiteY9" fmla="*/ 82199 h 151498"/>
                  <a:gd name="connsiteX10" fmla="*/ 698500 w 736600"/>
                  <a:gd name="connsiteY10" fmla="*/ 129824 h 151498"/>
                  <a:gd name="connsiteX11" fmla="*/ 736600 w 736600"/>
                  <a:gd name="connsiteY11" fmla="*/ 126649 h 151498"/>
                  <a:gd name="connsiteX0" fmla="*/ 0 w 736600"/>
                  <a:gd name="connsiteY0" fmla="*/ 154148 h 175822"/>
                  <a:gd name="connsiteX1" fmla="*/ 60325 w 736600"/>
                  <a:gd name="connsiteY1" fmla="*/ 120017 h 175822"/>
                  <a:gd name="connsiteX2" fmla="*/ 148432 w 736600"/>
                  <a:gd name="connsiteY2" fmla="*/ 150180 h 175822"/>
                  <a:gd name="connsiteX3" fmla="*/ 209550 w 736600"/>
                  <a:gd name="connsiteY3" fmla="*/ 11273 h 175822"/>
                  <a:gd name="connsiteX4" fmla="*/ 263525 w 736600"/>
                  <a:gd name="connsiteY4" fmla="*/ 26354 h 175822"/>
                  <a:gd name="connsiteX5" fmla="*/ 327025 w 736600"/>
                  <a:gd name="connsiteY5" fmla="*/ 170023 h 175822"/>
                  <a:gd name="connsiteX6" fmla="*/ 374650 w 736600"/>
                  <a:gd name="connsiteY6" fmla="*/ 141448 h 175822"/>
                  <a:gd name="connsiteX7" fmla="*/ 430212 w 736600"/>
                  <a:gd name="connsiteY7" fmla="*/ 83504 h 175822"/>
                  <a:gd name="connsiteX8" fmla="*/ 482600 w 736600"/>
                  <a:gd name="connsiteY8" fmla="*/ 144623 h 175822"/>
                  <a:gd name="connsiteX9" fmla="*/ 612775 w 736600"/>
                  <a:gd name="connsiteY9" fmla="*/ 106523 h 175822"/>
                  <a:gd name="connsiteX10" fmla="*/ 698500 w 736600"/>
                  <a:gd name="connsiteY10" fmla="*/ 154148 h 175822"/>
                  <a:gd name="connsiteX11" fmla="*/ 736600 w 736600"/>
                  <a:gd name="connsiteY11" fmla="*/ 150973 h 175822"/>
                  <a:gd name="connsiteX0" fmla="*/ 0 w 736600"/>
                  <a:gd name="connsiteY0" fmla="*/ 152061 h 173735"/>
                  <a:gd name="connsiteX1" fmla="*/ 60325 w 736600"/>
                  <a:gd name="connsiteY1" fmla="*/ 117930 h 173735"/>
                  <a:gd name="connsiteX2" fmla="*/ 146050 w 736600"/>
                  <a:gd name="connsiteY2" fmla="*/ 119518 h 173735"/>
                  <a:gd name="connsiteX3" fmla="*/ 209550 w 736600"/>
                  <a:gd name="connsiteY3" fmla="*/ 9186 h 173735"/>
                  <a:gd name="connsiteX4" fmla="*/ 263525 w 736600"/>
                  <a:gd name="connsiteY4" fmla="*/ 24267 h 173735"/>
                  <a:gd name="connsiteX5" fmla="*/ 327025 w 736600"/>
                  <a:gd name="connsiteY5" fmla="*/ 167936 h 173735"/>
                  <a:gd name="connsiteX6" fmla="*/ 374650 w 736600"/>
                  <a:gd name="connsiteY6" fmla="*/ 139361 h 173735"/>
                  <a:gd name="connsiteX7" fmla="*/ 430212 w 736600"/>
                  <a:gd name="connsiteY7" fmla="*/ 81417 h 173735"/>
                  <a:gd name="connsiteX8" fmla="*/ 482600 w 736600"/>
                  <a:gd name="connsiteY8" fmla="*/ 142536 h 173735"/>
                  <a:gd name="connsiteX9" fmla="*/ 612775 w 736600"/>
                  <a:gd name="connsiteY9" fmla="*/ 104436 h 173735"/>
                  <a:gd name="connsiteX10" fmla="*/ 698500 w 736600"/>
                  <a:gd name="connsiteY10" fmla="*/ 152061 h 173735"/>
                  <a:gd name="connsiteX11" fmla="*/ 736600 w 736600"/>
                  <a:gd name="connsiteY11" fmla="*/ 148886 h 173735"/>
                  <a:gd name="connsiteX0" fmla="*/ 0 w 736600"/>
                  <a:gd name="connsiteY0" fmla="*/ 147201 h 167788"/>
                  <a:gd name="connsiteX1" fmla="*/ 60325 w 736600"/>
                  <a:gd name="connsiteY1" fmla="*/ 113070 h 167788"/>
                  <a:gd name="connsiteX2" fmla="*/ 146050 w 736600"/>
                  <a:gd name="connsiteY2" fmla="*/ 114658 h 167788"/>
                  <a:gd name="connsiteX3" fmla="*/ 209550 w 736600"/>
                  <a:gd name="connsiteY3" fmla="*/ 4326 h 167788"/>
                  <a:gd name="connsiteX4" fmla="*/ 263525 w 736600"/>
                  <a:gd name="connsiteY4" fmla="*/ 36076 h 167788"/>
                  <a:gd name="connsiteX5" fmla="*/ 327025 w 736600"/>
                  <a:gd name="connsiteY5" fmla="*/ 163076 h 167788"/>
                  <a:gd name="connsiteX6" fmla="*/ 374650 w 736600"/>
                  <a:gd name="connsiteY6" fmla="*/ 134501 h 167788"/>
                  <a:gd name="connsiteX7" fmla="*/ 430212 w 736600"/>
                  <a:gd name="connsiteY7" fmla="*/ 76557 h 167788"/>
                  <a:gd name="connsiteX8" fmla="*/ 482600 w 736600"/>
                  <a:gd name="connsiteY8" fmla="*/ 137676 h 167788"/>
                  <a:gd name="connsiteX9" fmla="*/ 612775 w 736600"/>
                  <a:gd name="connsiteY9" fmla="*/ 99576 h 167788"/>
                  <a:gd name="connsiteX10" fmla="*/ 698500 w 736600"/>
                  <a:gd name="connsiteY10" fmla="*/ 147201 h 167788"/>
                  <a:gd name="connsiteX11" fmla="*/ 736600 w 736600"/>
                  <a:gd name="connsiteY11" fmla="*/ 144026 h 167788"/>
                  <a:gd name="connsiteX0" fmla="*/ 0 w 736600"/>
                  <a:gd name="connsiteY0" fmla="*/ 146560 h 167147"/>
                  <a:gd name="connsiteX1" fmla="*/ 60325 w 736600"/>
                  <a:gd name="connsiteY1" fmla="*/ 112429 h 167147"/>
                  <a:gd name="connsiteX2" fmla="*/ 141287 w 736600"/>
                  <a:gd name="connsiteY2" fmla="*/ 104492 h 167147"/>
                  <a:gd name="connsiteX3" fmla="*/ 209550 w 736600"/>
                  <a:gd name="connsiteY3" fmla="*/ 3685 h 167147"/>
                  <a:gd name="connsiteX4" fmla="*/ 263525 w 736600"/>
                  <a:gd name="connsiteY4" fmla="*/ 35435 h 167147"/>
                  <a:gd name="connsiteX5" fmla="*/ 327025 w 736600"/>
                  <a:gd name="connsiteY5" fmla="*/ 162435 h 167147"/>
                  <a:gd name="connsiteX6" fmla="*/ 374650 w 736600"/>
                  <a:gd name="connsiteY6" fmla="*/ 133860 h 167147"/>
                  <a:gd name="connsiteX7" fmla="*/ 430212 w 736600"/>
                  <a:gd name="connsiteY7" fmla="*/ 75916 h 167147"/>
                  <a:gd name="connsiteX8" fmla="*/ 482600 w 736600"/>
                  <a:gd name="connsiteY8" fmla="*/ 137035 h 167147"/>
                  <a:gd name="connsiteX9" fmla="*/ 612775 w 736600"/>
                  <a:gd name="connsiteY9" fmla="*/ 98935 h 167147"/>
                  <a:gd name="connsiteX10" fmla="*/ 698500 w 736600"/>
                  <a:gd name="connsiteY10" fmla="*/ 146560 h 167147"/>
                  <a:gd name="connsiteX11" fmla="*/ 736600 w 736600"/>
                  <a:gd name="connsiteY11" fmla="*/ 143385 h 167147"/>
                  <a:gd name="connsiteX0" fmla="*/ 0 w 736600"/>
                  <a:gd name="connsiteY0" fmla="*/ 162022 h 182609"/>
                  <a:gd name="connsiteX1" fmla="*/ 60325 w 736600"/>
                  <a:gd name="connsiteY1" fmla="*/ 127891 h 182609"/>
                  <a:gd name="connsiteX2" fmla="*/ 141287 w 736600"/>
                  <a:gd name="connsiteY2" fmla="*/ 119954 h 182609"/>
                  <a:gd name="connsiteX3" fmla="*/ 204788 w 736600"/>
                  <a:gd name="connsiteY3" fmla="*/ 2478 h 182609"/>
                  <a:gd name="connsiteX4" fmla="*/ 263525 w 736600"/>
                  <a:gd name="connsiteY4" fmla="*/ 50897 h 182609"/>
                  <a:gd name="connsiteX5" fmla="*/ 327025 w 736600"/>
                  <a:gd name="connsiteY5" fmla="*/ 177897 h 182609"/>
                  <a:gd name="connsiteX6" fmla="*/ 374650 w 736600"/>
                  <a:gd name="connsiteY6" fmla="*/ 149322 h 182609"/>
                  <a:gd name="connsiteX7" fmla="*/ 430212 w 736600"/>
                  <a:gd name="connsiteY7" fmla="*/ 91378 h 182609"/>
                  <a:gd name="connsiteX8" fmla="*/ 482600 w 736600"/>
                  <a:gd name="connsiteY8" fmla="*/ 152497 h 182609"/>
                  <a:gd name="connsiteX9" fmla="*/ 612775 w 736600"/>
                  <a:gd name="connsiteY9" fmla="*/ 114397 h 182609"/>
                  <a:gd name="connsiteX10" fmla="*/ 698500 w 736600"/>
                  <a:gd name="connsiteY10" fmla="*/ 162022 h 182609"/>
                  <a:gd name="connsiteX11" fmla="*/ 736600 w 736600"/>
                  <a:gd name="connsiteY11" fmla="*/ 158847 h 182609"/>
                  <a:gd name="connsiteX0" fmla="*/ 0 w 736600"/>
                  <a:gd name="connsiteY0" fmla="*/ 160658 h 180191"/>
                  <a:gd name="connsiteX1" fmla="*/ 60325 w 736600"/>
                  <a:gd name="connsiteY1" fmla="*/ 126527 h 180191"/>
                  <a:gd name="connsiteX2" fmla="*/ 141287 w 736600"/>
                  <a:gd name="connsiteY2" fmla="*/ 118590 h 180191"/>
                  <a:gd name="connsiteX3" fmla="*/ 204788 w 736600"/>
                  <a:gd name="connsiteY3" fmla="*/ 1114 h 180191"/>
                  <a:gd name="connsiteX4" fmla="*/ 258763 w 736600"/>
                  <a:gd name="connsiteY4" fmla="*/ 66202 h 180191"/>
                  <a:gd name="connsiteX5" fmla="*/ 327025 w 736600"/>
                  <a:gd name="connsiteY5" fmla="*/ 176533 h 180191"/>
                  <a:gd name="connsiteX6" fmla="*/ 374650 w 736600"/>
                  <a:gd name="connsiteY6" fmla="*/ 147958 h 180191"/>
                  <a:gd name="connsiteX7" fmla="*/ 430212 w 736600"/>
                  <a:gd name="connsiteY7" fmla="*/ 90014 h 180191"/>
                  <a:gd name="connsiteX8" fmla="*/ 482600 w 736600"/>
                  <a:gd name="connsiteY8" fmla="*/ 151133 h 180191"/>
                  <a:gd name="connsiteX9" fmla="*/ 612775 w 736600"/>
                  <a:gd name="connsiteY9" fmla="*/ 113033 h 180191"/>
                  <a:gd name="connsiteX10" fmla="*/ 698500 w 736600"/>
                  <a:gd name="connsiteY10" fmla="*/ 160658 h 180191"/>
                  <a:gd name="connsiteX11" fmla="*/ 736600 w 736600"/>
                  <a:gd name="connsiteY11" fmla="*/ 157483 h 180191"/>
                  <a:gd name="connsiteX0" fmla="*/ 0 w 736600"/>
                  <a:gd name="connsiteY0" fmla="*/ 160658 h 180191"/>
                  <a:gd name="connsiteX1" fmla="*/ 60325 w 736600"/>
                  <a:gd name="connsiteY1" fmla="*/ 126527 h 180191"/>
                  <a:gd name="connsiteX2" fmla="*/ 141287 w 736600"/>
                  <a:gd name="connsiteY2" fmla="*/ 118590 h 180191"/>
                  <a:gd name="connsiteX3" fmla="*/ 204788 w 736600"/>
                  <a:gd name="connsiteY3" fmla="*/ 1114 h 180191"/>
                  <a:gd name="connsiteX4" fmla="*/ 258763 w 736600"/>
                  <a:gd name="connsiteY4" fmla="*/ 66202 h 180191"/>
                  <a:gd name="connsiteX5" fmla="*/ 310356 w 736600"/>
                  <a:gd name="connsiteY5" fmla="*/ 176533 h 180191"/>
                  <a:gd name="connsiteX6" fmla="*/ 374650 w 736600"/>
                  <a:gd name="connsiteY6" fmla="*/ 147958 h 180191"/>
                  <a:gd name="connsiteX7" fmla="*/ 430212 w 736600"/>
                  <a:gd name="connsiteY7" fmla="*/ 90014 h 180191"/>
                  <a:gd name="connsiteX8" fmla="*/ 482600 w 736600"/>
                  <a:gd name="connsiteY8" fmla="*/ 151133 h 180191"/>
                  <a:gd name="connsiteX9" fmla="*/ 612775 w 736600"/>
                  <a:gd name="connsiteY9" fmla="*/ 113033 h 180191"/>
                  <a:gd name="connsiteX10" fmla="*/ 698500 w 736600"/>
                  <a:gd name="connsiteY10" fmla="*/ 160658 h 180191"/>
                  <a:gd name="connsiteX11" fmla="*/ 736600 w 736600"/>
                  <a:gd name="connsiteY11" fmla="*/ 157483 h 180191"/>
                  <a:gd name="connsiteX0" fmla="*/ 0 w 736600"/>
                  <a:gd name="connsiteY0" fmla="*/ 160699 h 191393"/>
                  <a:gd name="connsiteX1" fmla="*/ 60325 w 736600"/>
                  <a:gd name="connsiteY1" fmla="*/ 126568 h 191393"/>
                  <a:gd name="connsiteX2" fmla="*/ 141287 w 736600"/>
                  <a:gd name="connsiteY2" fmla="*/ 118631 h 191393"/>
                  <a:gd name="connsiteX3" fmla="*/ 204788 w 736600"/>
                  <a:gd name="connsiteY3" fmla="*/ 1155 h 191393"/>
                  <a:gd name="connsiteX4" fmla="*/ 258763 w 736600"/>
                  <a:gd name="connsiteY4" fmla="*/ 66243 h 191393"/>
                  <a:gd name="connsiteX5" fmla="*/ 327025 w 736600"/>
                  <a:gd name="connsiteY5" fmla="*/ 188481 h 191393"/>
                  <a:gd name="connsiteX6" fmla="*/ 374650 w 736600"/>
                  <a:gd name="connsiteY6" fmla="*/ 147999 h 191393"/>
                  <a:gd name="connsiteX7" fmla="*/ 430212 w 736600"/>
                  <a:gd name="connsiteY7" fmla="*/ 90055 h 191393"/>
                  <a:gd name="connsiteX8" fmla="*/ 482600 w 736600"/>
                  <a:gd name="connsiteY8" fmla="*/ 151174 h 191393"/>
                  <a:gd name="connsiteX9" fmla="*/ 612775 w 736600"/>
                  <a:gd name="connsiteY9" fmla="*/ 113074 h 191393"/>
                  <a:gd name="connsiteX10" fmla="*/ 698500 w 736600"/>
                  <a:gd name="connsiteY10" fmla="*/ 160699 h 191393"/>
                  <a:gd name="connsiteX11" fmla="*/ 736600 w 736600"/>
                  <a:gd name="connsiteY11" fmla="*/ 157524 h 191393"/>
                  <a:gd name="connsiteX0" fmla="*/ 0 w 736600"/>
                  <a:gd name="connsiteY0" fmla="*/ 167721 h 198415"/>
                  <a:gd name="connsiteX1" fmla="*/ 60325 w 736600"/>
                  <a:gd name="connsiteY1" fmla="*/ 133590 h 198415"/>
                  <a:gd name="connsiteX2" fmla="*/ 141287 w 736600"/>
                  <a:gd name="connsiteY2" fmla="*/ 125653 h 198415"/>
                  <a:gd name="connsiteX3" fmla="*/ 188119 w 736600"/>
                  <a:gd name="connsiteY3" fmla="*/ 1033 h 198415"/>
                  <a:gd name="connsiteX4" fmla="*/ 258763 w 736600"/>
                  <a:gd name="connsiteY4" fmla="*/ 73265 h 198415"/>
                  <a:gd name="connsiteX5" fmla="*/ 327025 w 736600"/>
                  <a:gd name="connsiteY5" fmla="*/ 195503 h 198415"/>
                  <a:gd name="connsiteX6" fmla="*/ 374650 w 736600"/>
                  <a:gd name="connsiteY6" fmla="*/ 155021 h 198415"/>
                  <a:gd name="connsiteX7" fmla="*/ 430212 w 736600"/>
                  <a:gd name="connsiteY7" fmla="*/ 97077 h 198415"/>
                  <a:gd name="connsiteX8" fmla="*/ 482600 w 736600"/>
                  <a:gd name="connsiteY8" fmla="*/ 158196 h 198415"/>
                  <a:gd name="connsiteX9" fmla="*/ 612775 w 736600"/>
                  <a:gd name="connsiteY9" fmla="*/ 120096 h 198415"/>
                  <a:gd name="connsiteX10" fmla="*/ 698500 w 736600"/>
                  <a:gd name="connsiteY10" fmla="*/ 167721 h 198415"/>
                  <a:gd name="connsiteX11" fmla="*/ 736600 w 736600"/>
                  <a:gd name="connsiteY11" fmla="*/ 164546 h 198415"/>
                  <a:gd name="connsiteX0" fmla="*/ 0 w 736600"/>
                  <a:gd name="connsiteY0" fmla="*/ 167973 h 198667"/>
                  <a:gd name="connsiteX1" fmla="*/ 60325 w 736600"/>
                  <a:gd name="connsiteY1" fmla="*/ 133842 h 198667"/>
                  <a:gd name="connsiteX2" fmla="*/ 136524 w 736600"/>
                  <a:gd name="connsiteY2" fmla="*/ 133049 h 198667"/>
                  <a:gd name="connsiteX3" fmla="*/ 188119 w 736600"/>
                  <a:gd name="connsiteY3" fmla="*/ 1285 h 198667"/>
                  <a:gd name="connsiteX4" fmla="*/ 258763 w 736600"/>
                  <a:gd name="connsiteY4" fmla="*/ 73517 h 198667"/>
                  <a:gd name="connsiteX5" fmla="*/ 327025 w 736600"/>
                  <a:gd name="connsiteY5" fmla="*/ 195755 h 198667"/>
                  <a:gd name="connsiteX6" fmla="*/ 374650 w 736600"/>
                  <a:gd name="connsiteY6" fmla="*/ 155273 h 198667"/>
                  <a:gd name="connsiteX7" fmla="*/ 430212 w 736600"/>
                  <a:gd name="connsiteY7" fmla="*/ 97329 h 198667"/>
                  <a:gd name="connsiteX8" fmla="*/ 482600 w 736600"/>
                  <a:gd name="connsiteY8" fmla="*/ 158448 h 198667"/>
                  <a:gd name="connsiteX9" fmla="*/ 612775 w 736600"/>
                  <a:gd name="connsiteY9" fmla="*/ 120348 h 198667"/>
                  <a:gd name="connsiteX10" fmla="*/ 698500 w 736600"/>
                  <a:gd name="connsiteY10" fmla="*/ 167973 h 198667"/>
                  <a:gd name="connsiteX11" fmla="*/ 736600 w 736600"/>
                  <a:gd name="connsiteY11" fmla="*/ 164798 h 198667"/>
                  <a:gd name="connsiteX0" fmla="*/ 0 w 736600"/>
                  <a:gd name="connsiteY0" fmla="*/ 167718 h 198158"/>
                  <a:gd name="connsiteX1" fmla="*/ 60325 w 736600"/>
                  <a:gd name="connsiteY1" fmla="*/ 133587 h 198158"/>
                  <a:gd name="connsiteX2" fmla="*/ 136524 w 736600"/>
                  <a:gd name="connsiteY2" fmla="*/ 132794 h 198158"/>
                  <a:gd name="connsiteX3" fmla="*/ 188119 w 736600"/>
                  <a:gd name="connsiteY3" fmla="*/ 1030 h 198158"/>
                  <a:gd name="connsiteX4" fmla="*/ 258763 w 736600"/>
                  <a:gd name="connsiteY4" fmla="*/ 78024 h 198158"/>
                  <a:gd name="connsiteX5" fmla="*/ 327025 w 736600"/>
                  <a:gd name="connsiteY5" fmla="*/ 195500 h 198158"/>
                  <a:gd name="connsiteX6" fmla="*/ 374650 w 736600"/>
                  <a:gd name="connsiteY6" fmla="*/ 155018 h 198158"/>
                  <a:gd name="connsiteX7" fmla="*/ 430212 w 736600"/>
                  <a:gd name="connsiteY7" fmla="*/ 97074 h 198158"/>
                  <a:gd name="connsiteX8" fmla="*/ 482600 w 736600"/>
                  <a:gd name="connsiteY8" fmla="*/ 158193 h 198158"/>
                  <a:gd name="connsiteX9" fmla="*/ 612775 w 736600"/>
                  <a:gd name="connsiteY9" fmla="*/ 120093 h 198158"/>
                  <a:gd name="connsiteX10" fmla="*/ 698500 w 736600"/>
                  <a:gd name="connsiteY10" fmla="*/ 167718 h 198158"/>
                  <a:gd name="connsiteX11" fmla="*/ 736600 w 736600"/>
                  <a:gd name="connsiteY11" fmla="*/ 164543 h 198158"/>
                  <a:gd name="connsiteX0" fmla="*/ 0 w 736600"/>
                  <a:gd name="connsiteY0" fmla="*/ 167897 h 198337"/>
                  <a:gd name="connsiteX1" fmla="*/ 60325 w 736600"/>
                  <a:gd name="connsiteY1" fmla="*/ 133766 h 198337"/>
                  <a:gd name="connsiteX2" fmla="*/ 136524 w 736600"/>
                  <a:gd name="connsiteY2" fmla="*/ 132973 h 198337"/>
                  <a:gd name="connsiteX3" fmla="*/ 188119 w 736600"/>
                  <a:gd name="connsiteY3" fmla="*/ 1209 h 198337"/>
                  <a:gd name="connsiteX4" fmla="*/ 258763 w 736600"/>
                  <a:gd name="connsiteY4" fmla="*/ 78203 h 198337"/>
                  <a:gd name="connsiteX5" fmla="*/ 327025 w 736600"/>
                  <a:gd name="connsiteY5" fmla="*/ 195679 h 198337"/>
                  <a:gd name="connsiteX6" fmla="*/ 374650 w 736600"/>
                  <a:gd name="connsiteY6" fmla="*/ 155197 h 198337"/>
                  <a:gd name="connsiteX7" fmla="*/ 430212 w 736600"/>
                  <a:gd name="connsiteY7" fmla="*/ 97253 h 198337"/>
                  <a:gd name="connsiteX8" fmla="*/ 482600 w 736600"/>
                  <a:gd name="connsiteY8" fmla="*/ 158372 h 198337"/>
                  <a:gd name="connsiteX9" fmla="*/ 612775 w 736600"/>
                  <a:gd name="connsiteY9" fmla="*/ 120272 h 198337"/>
                  <a:gd name="connsiteX10" fmla="*/ 698500 w 736600"/>
                  <a:gd name="connsiteY10" fmla="*/ 167897 h 198337"/>
                  <a:gd name="connsiteX11" fmla="*/ 736600 w 736600"/>
                  <a:gd name="connsiteY11" fmla="*/ 164722 h 198337"/>
                  <a:gd name="connsiteX0" fmla="*/ 0 w 736600"/>
                  <a:gd name="connsiteY0" fmla="*/ 167329 h 197162"/>
                  <a:gd name="connsiteX1" fmla="*/ 60325 w 736600"/>
                  <a:gd name="connsiteY1" fmla="*/ 133198 h 197162"/>
                  <a:gd name="connsiteX2" fmla="*/ 136524 w 736600"/>
                  <a:gd name="connsiteY2" fmla="*/ 132405 h 197162"/>
                  <a:gd name="connsiteX3" fmla="*/ 188119 w 736600"/>
                  <a:gd name="connsiteY3" fmla="*/ 641 h 197162"/>
                  <a:gd name="connsiteX4" fmla="*/ 258763 w 736600"/>
                  <a:gd name="connsiteY4" fmla="*/ 89542 h 197162"/>
                  <a:gd name="connsiteX5" fmla="*/ 327025 w 736600"/>
                  <a:gd name="connsiteY5" fmla="*/ 195111 h 197162"/>
                  <a:gd name="connsiteX6" fmla="*/ 374650 w 736600"/>
                  <a:gd name="connsiteY6" fmla="*/ 154629 h 197162"/>
                  <a:gd name="connsiteX7" fmla="*/ 430212 w 736600"/>
                  <a:gd name="connsiteY7" fmla="*/ 96685 h 197162"/>
                  <a:gd name="connsiteX8" fmla="*/ 482600 w 736600"/>
                  <a:gd name="connsiteY8" fmla="*/ 157804 h 197162"/>
                  <a:gd name="connsiteX9" fmla="*/ 612775 w 736600"/>
                  <a:gd name="connsiteY9" fmla="*/ 119704 h 197162"/>
                  <a:gd name="connsiteX10" fmla="*/ 698500 w 736600"/>
                  <a:gd name="connsiteY10" fmla="*/ 167329 h 197162"/>
                  <a:gd name="connsiteX11" fmla="*/ 736600 w 736600"/>
                  <a:gd name="connsiteY11" fmla="*/ 164154 h 197162"/>
                  <a:gd name="connsiteX0" fmla="*/ 0 w 736600"/>
                  <a:gd name="connsiteY0" fmla="*/ 166726 h 196559"/>
                  <a:gd name="connsiteX1" fmla="*/ 60325 w 736600"/>
                  <a:gd name="connsiteY1" fmla="*/ 132595 h 196559"/>
                  <a:gd name="connsiteX2" fmla="*/ 136524 w 736600"/>
                  <a:gd name="connsiteY2" fmla="*/ 131802 h 196559"/>
                  <a:gd name="connsiteX3" fmla="*/ 188119 w 736600"/>
                  <a:gd name="connsiteY3" fmla="*/ 38 h 196559"/>
                  <a:gd name="connsiteX4" fmla="*/ 258763 w 736600"/>
                  <a:gd name="connsiteY4" fmla="*/ 88939 h 196559"/>
                  <a:gd name="connsiteX5" fmla="*/ 327025 w 736600"/>
                  <a:gd name="connsiteY5" fmla="*/ 194508 h 196559"/>
                  <a:gd name="connsiteX6" fmla="*/ 374650 w 736600"/>
                  <a:gd name="connsiteY6" fmla="*/ 154026 h 196559"/>
                  <a:gd name="connsiteX7" fmla="*/ 430212 w 736600"/>
                  <a:gd name="connsiteY7" fmla="*/ 96082 h 196559"/>
                  <a:gd name="connsiteX8" fmla="*/ 482600 w 736600"/>
                  <a:gd name="connsiteY8" fmla="*/ 157201 h 196559"/>
                  <a:gd name="connsiteX9" fmla="*/ 612775 w 736600"/>
                  <a:gd name="connsiteY9" fmla="*/ 119101 h 196559"/>
                  <a:gd name="connsiteX10" fmla="*/ 698500 w 736600"/>
                  <a:gd name="connsiteY10" fmla="*/ 166726 h 196559"/>
                  <a:gd name="connsiteX11" fmla="*/ 736600 w 736600"/>
                  <a:gd name="connsiteY11" fmla="*/ 163551 h 196559"/>
                  <a:gd name="connsiteX0" fmla="*/ 0 w 736600"/>
                  <a:gd name="connsiteY0" fmla="*/ 166688 h 196521"/>
                  <a:gd name="connsiteX1" fmla="*/ 60325 w 736600"/>
                  <a:gd name="connsiteY1" fmla="*/ 132557 h 196521"/>
                  <a:gd name="connsiteX2" fmla="*/ 136524 w 736600"/>
                  <a:gd name="connsiteY2" fmla="*/ 131764 h 196521"/>
                  <a:gd name="connsiteX3" fmla="*/ 188119 w 736600"/>
                  <a:gd name="connsiteY3" fmla="*/ 0 h 196521"/>
                  <a:gd name="connsiteX4" fmla="*/ 258763 w 736600"/>
                  <a:gd name="connsiteY4" fmla="*/ 88901 h 196521"/>
                  <a:gd name="connsiteX5" fmla="*/ 327025 w 736600"/>
                  <a:gd name="connsiteY5" fmla="*/ 194470 h 196521"/>
                  <a:gd name="connsiteX6" fmla="*/ 374650 w 736600"/>
                  <a:gd name="connsiteY6" fmla="*/ 153988 h 196521"/>
                  <a:gd name="connsiteX7" fmla="*/ 430212 w 736600"/>
                  <a:gd name="connsiteY7" fmla="*/ 96044 h 196521"/>
                  <a:gd name="connsiteX8" fmla="*/ 482600 w 736600"/>
                  <a:gd name="connsiteY8" fmla="*/ 157163 h 196521"/>
                  <a:gd name="connsiteX9" fmla="*/ 612775 w 736600"/>
                  <a:gd name="connsiteY9" fmla="*/ 119063 h 196521"/>
                  <a:gd name="connsiteX10" fmla="*/ 698500 w 736600"/>
                  <a:gd name="connsiteY10" fmla="*/ 166688 h 196521"/>
                  <a:gd name="connsiteX11" fmla="*/ 736600 w 736600"/>
                  <a:gd name="connsiteY11" fmla="*/ 163513 h 196521"/>
                  <a:gd name="connsiteX0" fmla="*/ 0 w 736600"/>
                  <a:gd name="connsiteY0" fmla="*/ 166688 h 196521"/>
                  <a:gd name="connsiteX1" fmla="*/ 60325 w 736600"/>
                  <a:gd name="connsiteY1" fmla="*/ 132557 h 196521"/>
                  <a:gd name="connsiteX2" fmla="*/ 136524 w 736600"/>
                  <a:gd name="connsiteY2" fmla="*/ 131764 h 196521"/>
                  <a:gd name="connsiteX3" fmla="*/ 188119 w 736600"/>
                  <a:gd name="connsiteY3" fmla="*/ 0 h 196521"/>
                  <a:gd name="connsiteX4" fmla="*/ 258763 w 736600"/>
                  <a:gd name="connsiteY4" fmla="*/ 88901 h 196521"/>
                  <a:gd name="connsiteX5" fmla="*/ 327025 w 736600"/>
                  <a:gd name="connsiteY5" fmla="*/ 194470 h 196521"/>
                  <a:gd name="connsiteX6" fmla="*/ 390525 w 736600"/>
                  <a:gd name="connsiteY6" fmla="*/ 153988 h 196521"/>
                  <a:gd name="connsiteX7" fmla="*/ 430212 w 736600"/>
                  <a:gd name="connsiteY7" fmla="*/ 96044 h 196521"/>
                  <a:gd name="connsiteX8" fmla="*/ 482600 w 736600"/>
                  <a:gd name="connsiteY8" fmla="*/ 157163 h 196521"/>
                  <a:gd name="connsiteX9" fmla="*/ 612775 w 736600"/>
                  <a:gd name="connsiteY9" fmla="*/ 119063 h 196521"/>
                  <a:gd name="connsiteX10" fmla="*/ 698500 w 736600"/>
                  <a:gd name="connsiteY10" fmla="*/ 166688 h 196521"/>
                  <a:gd name="connsiteX11" fmla="*/ 736600 w 736600"/>
                  <a:gd name="connsiteY11" fmla="*/ 163513 h 196521"/>
                  <a:gd name="connsiteX0" fmla="*/ 0 w 736600"/>
                  <a:gd name="connsiteY0" fmla="*/ 166688 h 190454"/>
                  <a:gd name="connsiteX1" fmla="*/ 60325 w 736600"/>
                  <a:gd name="connsiteY1" fmla="*/ 132557 h 190454"/>
                  <a:gd name="connsiteX2" fmla="*/ 136524 w 736600"/>
                  <a:gd name="connsiteY2" fmla="*/ 131764 h 190454"/>
                  <a:gd name="connsiteX3" fmla="*/ 188119 w 736600"/>
                  <a:gd name="connsiteY3" fmla="*/ 0 h 190454"/>
                  <a:gd name="connsiteX4" fmla="*/ 258763 w 736600"/>
                  <a:gd name="connsiteY4" fmla="*/ 88901 h 190454"/>
                  <a:gd name="connsiteX5" fmla="*/ 346075 w 736600"/>
                  <a:gd name="connsiteY5" fmla="*/ 188120 h 190454"/>
                  <a:gd name="connsiteX6" fmla="*/ 390525 w 736600"/>
                  <a:gd name="connsiteY6" fmla="*/ 153988 h 190454"/>
                  <a:gd name="connsiteX7" fmla="*/ 430212 w 736600"/>
                  <a:gd name="connsiteY7" fmla="*/ 96044 h 190454"/>
                  <a:gd name="connsiteX8" fmla="*/ 482600 w 736600"/>
                  <a:gd name="connsiteY8" fmla="*/ 157163 h 190454"/>
                  <a:gd name="connsiteX9" fmla="*/ 612775 w 736600"/>
                  <a:gd name="connsiteY9" fmla="*/ 119063 h 190454"/>
                  <a:gd name="connsiteX10" fmla="*/ 698500 w 736600"/>
                  <a:gd name="connsiteY10" fmla="*/ 166688 h 190454"/>
                  <a:gd name="connsiteX11" fmla="*/ 736600 w 736600"/>
                  <a:gd name="connsiteY11" fmla="*/ 163513 h 190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736600" h="190454">
                    <a:moveTo>
                      <a:pt x="0" y="166688"/>
                    </a:moveTo>
                    <a:cubicBezTo>
                      <a:pt x="27516" y="148961"/>
                      <a:pt x="37571" y="138378"/>
                      <a:pt x="60325" y="132557"/>
                    </a:cubicBezTo>
                    <a:cubicBezTo>
                      <a:pt x="83079" y="126736"/>
                      <a:pt x="115225" y="153857"/>
                      <a:pt x="136524" y="131764"/>
                    </a:cubicBezTo>
                    <a:cubicBezTo>
                      <a:pt x="157823" y="109671"/>
                      <a:pt x="162984" y="0"/>
                      <a:pt x="188119" y="0"/>
                    </a:cubicBezTo>
                    <a:cubicBezTo>
                      <a:pt x="213254" y="0"/>
                      <a:pt x="232437" y="57548"/>
                      <a:pt x="258763" y="88901"/>
                    </a:cubicBezTo>
                    <a:cubicBezTo>
                      <a:pt x="285089" y="120254"/>
                      <a:pt x="324115" y="177272"/>
                      <a:pt x="346075" y="188120"/>
                    </a:cubicBezTo>
                    <a:cubicBezTo>
                      <a:pt x="368035" y="198968"/>
                      <a:pt x="376502" y="169334"/>
                      <a:pt x="390525" y="153988"/>
                    </a:cubicBezTo>
                    <a:cubicBezTo>
                      <a:pt x="404548" y="138642"/>
                      <a:pt x="414866" y="95515"/>
                      <a:pt x="430212" y="96044"/>
                    </a:cubicBezTo>
                    <a:cubicBezTo>
                      <a:pt x="445558" y="96573"/>
                      <a:pt x="452173" y="153327"/>
                      <a:pt x="482600" y="157163"/>
                    </a:cubicBezTo>
                    <a:cubicBezTo>
                      <a:pt x="513027" y="161000"/>
                      <a:pt x="576792" y="117475"/>
                      <a:pt x="612775" y="119063"/>
                    </a:cubicBezTo>
                    <a:cubicBezTo>
                      <a:pt x="648758" y="120650"/>
                      <a:pt x="677863" y="159280"/>
                      <a:pt x="698500" y="166688"/>
                    </a:cubicBezTo>
                    <a:cubicBezTo>
                      <a:pt x="719137" y="174096"/>
                      <a:pt x="727868" y="168804"/>
                      <a:pt x="736600" y="163513"/>
                    </a:cubicBezTo>
                  </a:path>
                </a:pathLst>
              </a:custGeom>
              <a:noFill/>
              <a:ln w="12700">
                <a:solidFill>
                  <a:srgbClr val="215BA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25" name="Freeform: Shape 324">
                <a:extLst>
                  <a:ext uri="{FF2B5EF4-FFF2-40B4-BE49-F238E27FC236}">
                    <a16:creationId xmlns:a16="http://schemas.microsoft.com/office/drawing/2014/main" id="{121E7B2C-AE1D-461D-9EDB-2578AB4A31E3}"/>
                  </a:ext>
                </a:extLst>
              </p:cNvPr>
              <p:cNvSpPr/>
              <p:nvPr/>
            </p:nvSpPr>
            <p:spPr>
              <a:xfrm>
                <a:off x="3252037" y="3628029"/>
                <a:ext cx="219765" cy="62042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6050 w 736600"/>
                  <a:gd name="connsiteY2" fmla="*/ 361951 h 364931"/>
                  <a:gd name="connsiteX3" fmla="*/ 209550 w 736600"/>
                  <a:gd name="connsiteY3" fmla="*/ 311151 h 364931"/>
                  <a:gd name="connsiteX4" fmla="*/ 263525 w 736600"/>
                  <a:gd name="connsiteY4" fmla="*/ 304801 h 364931"/>
                  <a:gd name="connsiteX5" fmla="*/ 327025 w 736600"/>
                  <a:gd name="connsiteY5" fmla="*/ 355601 h 364931"/>
                  <a:gd name="connsiteX6" fmla="*/ 374650 w 736600"/>
                  <a:gd name="connsiteY6" fmla="*/ 327026 h 364931"/>
                  <a:gd name="connsiteX7" fmla="*/ 425450 w 736600"/>
                  <a:gd name="connsiteY7" fmla="*/ 1 h 364931"/>
                  <a:gd name="connsiteX8" fmla="*/ 482600 w 736600"/>
                  <a:gd name="connsiteY8" fmla="*/ 330201 h 364931"/>
                  <a:gd name="connsiteX9" fmla="*/ 612775 w 736600"/>
                  <a:gd name="connsiteY9" fmla="*/ 292101 h 364931"/>
                  <a:gd name="connsiteX10" fmla="*/ 698500 w 736600"/>
                  <a:gd name="connsiteY10" fmla="*/ 339726 h 364931"/>
                  <a:gd name="connsiteX11" fmla="*/ 736600 w 736600"/>
                  <a:gd name="connsiteY11" fmla="*/ 336551 h 364931"/>
                  <a:gd name="connsiteX0" fmla="*/ 0 w 736600"/>
                  <a:gd name="connsiteY0" fmla="*/ 70649 h 92878"/>
                  <a:gd name="connsiteX1" fmla="*/ 79375 w 736600"/>
                  <a:gd name="connsiteY1" fmla="*/ 38899 h 92878"/>
                  <a:gd name="connsiteX2" fmla="*/ 146050 w 736600"/>
                  <a:gd name="connsiteY2" fmla="*/ 92874 h 92878"/>
                  <a:gd name="connsiteX3" fmla="*/ 209550 w 736600"/>
                  <a:gd name="connsiteY3" fmla="*/ 42074 h 92878"/>
                  <a:gd name="connsiteX4" fmla="*/ 263525 w 736600"/>
                  <a:gd name="connsiteY4" fmla="*/ 35724 h 92878"/>
                  <a:gd name="connsiteX5" fmla="*/ 327025 w 736600"/>
                  <a:gd name="connsiteY5" fmla="*/ 86524 h 92878"/>
                  <a:gd name="connsiteX6" fmla="*/ 374650 w 736600"/>
                  <a:gd name="connsiteY6" fmla="*/ 57949 h 92878"/>
                  <a:gd name="connsiteX7" fmla="*/ 430212 w 736600"/>
                  <a:gd name="connsiteY7" fmla="*/ 5 h 92878"/>
                  <a:gd name="connsiteX8" fmla="*/ 482600 w 736600"/>
                  <a:gd name="connsiteY8" fmla="*/ 61124 h 92878"/>
                  <a:gd name="connsiteX9" fmla="*/ 612775 w 736600"/>
                  <a:gd name="connsiteY9" fmla="*/ 23024 h 92878"/>
                  <a:gd name="connsiteX10" fmla="*/ 698500 w 736600"/>
                  <a:gd name="connsiteY10" fmla="*/ 70649 h 92878"/>
                  <a:gd name="connsiteX11" fmla="*/ 736600 w 736600"/>
                  <a:gd name="connsiteY11" fmla="*/ 67474 h 92878"/>
                  <a:gd name="connsiteX0" fmla="*/ 0 w 736600"/>
                  <a:gd name="connsiteY0" fmla="*/ 90438 h 112669"/>
                  <a:gd name="connsiteX1" fmla="*/ 79375 w 736600"/>
                  <a:gd name="connsiteY1" fmla="*/ 58688 h 112669"/>
                  <a:gd name="connsiteX2" fmla="*/ 146050 w 736600"/>
                  <a:gd name="connsiteY2" fmla="*/ 112663 h 112669"/>
                  <a:gd name="connsiteX3" fmla="*/ 209550 w 736600"/>
                  <a:gd name="connsiteY3" fmla="*/ 61863 h 112669"/>
                  <a:gd name="connsiteX4" fmla="*/ 263525 w 736600"/>
                  <a:gd name="connsiteY4" fmla="*/ 744 h 112669"/>
                  <a:gd name="connsiteX5" fmla="*/ 327025 w 736600"/>
                  <a:gd name="connsiteY5" fmla="*/ 106313 h 112669"/>
                  <a:gd name="connsiteX6" fmla="*/ 374650 w 736600"/>
                  <a:gd name="connsiteY6" fmla="*/ 77738 h 112669"/>
                  <a:gd name="connsiteX7" fmla="*/ 430212 w 736600"/>
                  <a:gd name="connsiteY7" fmla="*/ 19794 h 112669"/>
                  <a:gd name="connsiteX8" fmla="*/ 482600 w 736600"/>
                  <a:gd name="connsiteY8" fmla="*/ 80913 h 112669"/>
                  <a:gd name="connsiteX9" fmla="*/ 612775 w 736600"/>
                  <a:gd name="connsiteY9" fmla="*/ 42813 h 112669"/>
                  <a:gd name="connsiteX10" fmla="*/ 698500 w 736600"/>
                  <a:gd name="connsiteY10" fmla="*/ 90438 h 112669"/>
                  <a:gd name="connsiteX11" fmla="*/ 736600 w 736600"/>
                  <a:gd name="connsiteY11" fmla="*/ 87263 h 112669"/>
                  <a:gd name="connsiteX0" fmla="*/ 0 w 736600"/>
                  <a:gd name="connsiteY0" fmla="*/ 94027 h 116623"/>
                  <a:gd name="connsiteX1" fmla="*/ 79375 w 736600"/>
                  <a:gd name="connsiteY1" fmla="*/ 62277 h 116623"/>
                  <a:gd name="connsiteX2" fmla="*/ 146050 w 736600"/>
                  <a:gd name="connsiteY2" fmla="*/ 116252 h 116623"/>
                  <a:gd name="connsiteX3" fmla="*/ 209550 w 736600"/>
                  <a:gd name="connsiteY3" fmla="*/ 29733 h 116623"/>
                  <a:gd name="connsiteX4" fmla="*/ 263525 w 736600"/>
                  <a:gd name="connsiteY4" fmla="*/ 4333 h 116623"/>
                  <a:gd name="connsiteX5" fmla="*/ 327025 w 736600"/>
                  <a:gd name="connsiteY5" fmla="*/ 109902 h 116623"/>
                  <a:gd name="connsiteX6" fmla="*/ 374650 w 736600"/>
                  <a:gd name="connsiteY6" fmla="*/ 81327 h 116623"/>
                  <a:gd name="connsiteX7" fmla="*/ 430212 w 736600"/>
                  <a:gd name="connsiteY7" fmla="*/ 23383 h 116623"/>
                  <a:gd name="connsiteX8" fmla="*/ 482600 w 736600"/>
                  <a:gd name="connsiteY8" fmla="*/ 84502 h 116623"/>
                  <a:gd name="connsiteX9" fmla="*/ 612775 w 736600"/>
                  <a:gd name="connsiteY9" fmla="*/ 46402 h 116623"/>
                  <a:gd name="connsiteX10" fmla="*/ 698500 w 736600"/>
                  <a:gd name="connsiteY10" fmla="*/ 94027 h 116623"/>
                  <a:gd name="connsiteX11" fmla="*/ 736600 w 736600"/>
                  <a:gd name="connsiteY11" fmla="*/ 90852 h 116623"/>
                  <a:gd name="connsiteX0" fmla="*/ 0 w 736600"/>
                  <a:gd name="connsiteY0" fmla="*/ 113905 h 136501"/>
                  <a:gd name="connsiteX1" fmla="*/ 79375 w 736600"/>
                  <a:gd name="connsiteY1" fmla="*/ 82155 h 136501"/>
                  <a:gd name="connsiteX2" fmla="*/ 146050 w 736600"/>
                  <a:gd name="connsiteY2" fmla="*/ 136130 h 136501"/>
                  <a:gd name="connsiteX3" fmla="*/ 209550 w 736600"/>
                  <a:gd name="connsiteY3" fmla="*/ 49611 h 136501"/>
                  <a:gd name="connsiteX4" fmla="*/ 263525 w 736600"/>
                  <a:gd name="connsiteY4" fmla="*/ 2779 h 136501"/>
                  <a:gd name="connsiteX5" fmla="*/ 327025 w 736600"/>
                  <a:gd name="connsiteY5" fmla="*/ 129780 h 136501"/>
                  <a:gd name="connsiteX6" fmla="*/ 374650 w 736600"/>
                  <a:gd name="connsiteY6" fmla="*/ 101205 h 136501"/>
                  <a:gd name="connsiteX7" fmla="*/ 430212 w 736600"/>
                  <a:gd name="connsiteY7" fmla="*/ 43261 h 136501"/>
                  <a:gd name="connsiteX8" fmla="*/ 482600 w 736600"/>
                  <a:gd name="connsiteY8" fmla="*/ 104380 h 136501"/>
                  <a:gd name="connsiteX9" fmla="*/ 612775 w 736600"/>
                  <a:gd name="connsiteY9" fmla="*/ 66280 h 136501"/>
                  <a:gd name="connsiteX10" fmla="*/ 698500 w 736600"/>
                  <a:gd name="connsiteY10" fmla="*/ 113905 h 136501"/>
                  <a:gd name="connsiteX11" fmla="*/ 736600 w 736600"/>
                  <a:gd name="connsiteY11" fmla="*/ 110730 h 136501"/>
                  <a:gd name="connsiteX0" fmla="*/ 0 w 736600"/>
                  <a:gd name="connsiteY0" fmla="*/ 129958 h 152554"/>
                  <a:gd name="connsiteX1" fmla="*/ 79375 w 736600"/>
                  <a:gd name="connsiteY1" fmla="*/ 98208 h 152554"/>
                  <a:gd name="connsiteX2" fmla="*/ 146050 w 736600"/>
                  <a:gd name="connsiteY2" fmla="*/ 152183 h 152554"/>
                  <a:gd name="connsiteX3" fmla="*/ 209550 w 736600"/>
                  <a:gd name="connsiteY3" fmla="*/ 65664 h 152554"/>
                  <a:gd name="connsiteX4" fmla="*/ 263525 w 736600"/>
                  <a:gd name="connsiteY4" fmla="*/ 2164 h 152554"/>
                  <a:gd name="connsiteX5" fmla="*/ 327025 w 736600"/>
                  <a:gd name="connsiteY5" fmla="*/ 145833 h 152554"/>
                  <a:gd name="connsiteX6" fmla="*/ 374650 w 736600"/>
                  <a:gd name="connsiteY6" fmla="*/ 117258 h 152554"/>
                  <a:gd name="connsiteX7" fmla="*/ 430212 w 736600"/>
                  <a:gd name="connsiteY7" fmla="*/ 59314 h 152554"/>
                  <a:gd name="connsiteX8" fmla="*/ 482600 w 736600"/>
                  <a:gd name="connsiteY8" fmla="*/ 120433 h 152554"/>
                  <a:gd name="connsiteX9" fmla="*/ 612775 w 736600"/>
                  <a:gd name="connsiteY9" fmla="*/ 82333 h 152554"/>
                  <a:gd name="connsiteX10" fmla="*/ 698500 w 736600"/>
                  <a:gd name="connsiteY10" fmla="*/ 129958 h 152554"/>
                  <a:gd name="connsiteX11" fmla="*/ 736600 w 736600"/>
                  <a:gd name="connsiteY11" fmla="*/ 126783 h 152554"/>
                  <a:gd name="connsiteX0" fmla="*/ 0 w 736600"/>
                  <a:gd name="connsiteY0" fmla="*/ 129824 h 151498"/>
                  <a:gd name="connsiteX1" fmla="*/ 79375 w 736600"/>
                  <a:gd name="connsiteY1" fmla="*/ 98074 h 151498"/>
                  <a:gd name="connsiteX2" fmla="*/ 148432 w 736600"/>
                  <a:gd name="connsiteY2" fmla="*/ 125856 h 151498"/>
                  <a:gd name="connsiteX3" fmla="*/ 209550 w 736600"/>
                  <a:gd name="connsiteY3" fmla="*/ 65530 h 151498"/>
                  <a:gd name="connsiteX4" fmla="*/ 263525 w 736600"/>
                  <a:gd name="connsiteY4" fmla="*/ 2030 h 151498"/>
                  <a:gd name="connsiteX5" fmla="*/ 327025 w 736600"/>
                  <a:gd name="connsiteY5" fmla="*/ 145699 h 151498"/>
                  <a:gd name="connsiteX6" fmla="*/ 374650 w 736600"/>
                  <a:gd name="connsiteY6" fmla="*/ 117124 h 151498"/>
                  <a:gd name="connsiteX7" fmla="*/ 430212 w 736600"/>
                  <a:gd name="connsiteY7" fmla="*/ 59180 h 151498"/>
                  <a:gd name="connsiteX8" fmla="*/ 482600 w 736600"/>
                  <a:gd name="connsiteY8" fmla="*/ 120299 h 151498"/>
                  <a:gd name="connsiteX9" fmla="*/ 612775 w 736600"/>
                  <a:gd name="connsiteY9" fmla="*/ 82199 h 151498"/>
                  <a:gd name="connsiteX10" fmla="*/ 698500 w 736600"/>
                  <a:gd name="connsiteY10" fmla="*/ 129824 h 151498"/>
                  <a:gd name="connsiteX11" fmla="*/ 736600 w 736600"/>
                  <a:gd name="connsiteY11" fmla="*/ 126649 h 151498"/>
                  <a:gd name="connsiteX0" fmla="*/ 0 w 736600"/>
                  <a:gd name="connsiteY0" fmla="*/ 129824 h 151498"/>
                  <a:gd name="connsiteX1" fmla="*/ 60325 w 736600"/>
                  <a:gd name="connsiteY1" fmla="*/ 95693 h 151498"/>
                  <a:gd name="connsiteX2" fmla="*/ 148432 w 736600"/>
                  <a:gd name="connsiteY2" fmla="*/ 125856 h 151498"/>
                  <a:gd name="connsiteX3" fmla="*/ 209550 w 736600"/>
                  <a:gd name="connsiteY3" fmla="*/ 65530 h 151498"/>
                  <a:gd name="connsiteX4" fmla="*/ 263525 w 736600"/>
                  <a:gd name="connsiteY4" fmla="*/ 2030 h 151498"/>
                  <a:gd name="connsiteX5" fmla="*/ 327025 w 736600"/>
                  <a:gd name="connsiteY5" fmla="*/ 145699 h 151498"/>
                  <a:gd name="connsiteX6" fmla="*/ 374650 w 736600"/>
                  <a:gd name="connsiteY6" fmla="*/ 117124 h 151498"/>
                  <a:gd name="connsiteX7" fmla="*/ 430212 w 736600"/>
                  <a:gd name="connsiteY7" fmla="*/ 59180 h 151498"/>
                  <a:gd name="connsiteX8" fmla="*/ 482600 w 736600"/>
                  <a:gd name="connsiteY8" fmla="*/ 120299 h 151498"/>
                  <a:gd name="connsiteX9" fmla="*/ 612775 w 736600"/>
                  <a:gd name="connsiteY9" fmla="*/ 82199 h 151498"/>
                  <a:gd name="connsiteX10" fmla="*/ 698500 w 736600"/>
                  <a:gd name="connsiteY10" fmla="*/ 129824 h 151498"/>
                  <a:gd name="connsiteX11" fmla="*/ 736600 w 736600"/>
                  <a:gd name="connsiteY11" fmla="*/ 126649 h 151498"/>
                  <a:gd name="connsiteX0" fmla="*/ 0 w 736600"/>
                  <a:gd name="connsiteY0" fmla="*/ 154148 h 175822"/>
                  <a:gd name="connsiteX1" fmla="*/ 60325 w 736600"/>
                  <a:gd name="connsiteY1" fmla="*/ 120017 h 175822"/>
                  <a:gd name="connsiteX2" fmla="*/ 148432 w 736600"/>
                  <a:gd name="connsiteY2" fmla="*/ 150180 h 175822"/>
                  <a:gd name="connsiteX3" fmla="*/ 209550 w 736600"/>
                  <a:gd name="connsiteY3" fmla="*/ 11273 h 175822"/>
                  <a:gd name="connsiteX4" fmla="*/ 263525 w 736600"/>
                  <a:gd name="connsiteY4" fmla="*/ 26354 h 175822"/>
                  <a:gd name="connsiteX5" fmla="*/ 327025 w 736600"/>
                  <a:gd name="connsiteY5" fmla="*/ 170023 h 175822"/>
                  <a:gd name="connsiteX6" fmla="*/ 374650 w 736600"/>
                  <a:gd name="connsiteY6" fmla="*/ 141448 h 175822"/>
                  <a:gd name="connsiteX7" fmla="*/ 430212 w 736600"/>
                  <a:gd name="connsiteY7" fmla="*/ 83504 h 175822"/>
                  <a:gd name="connsiteX8" fmla="*/ 482600 w 736600"/>
                  <a:gd name="connsiteY8" fmla="*/ 144623 h 175822"/>
                  <a:gd name="connsiteX9" fmla="*/ 612775 w 736600"/>
                  <a:gd name="connsiteY9" fmla="*/ 106523 h 175822"/>
                  <a:gd name="connsiteX10" fmla="*/ 698500 w 736600"/>
                  <a:gd name="connsiteY10" fmla="*/ 154148 h 175822"/>
                  <a:gd name="connsiteX11" fmla="*/ 736600 w 736600"/>
                  <a:gd name="connsiteY11" fmla="*/ 150973 h 175822"/>
                  <a:gd name="connsiteX0" fmla="*/ 0 w 736600"/>
                  <a:gd name="connsiteY0" fmla="*/ 152061 h 173735"/>
                  <a:gd name="connsiteX1" fmla="*/ 60325 w 736600"/>
                  <a:gd name="connsiteY1" fmla="*/ 117930 h 173735"/>
                  <a:gd name="connsiteX2" fmla="*/ 146050 w 736600"/>
                  <a:gd name="connsiteY2" fmla="*/ 119518 h 173735"/>
                  <a:gd name="connsiteX3" fmla="*/ 209550 w 736600"/>
                  <a:gd name="connsiteY3" fmla="*/ 9186 h 173735"/>
                  <a:gd name="connsiteX4" fmla="*/ 263525 w 736600"/>
                  <a:gd name="connsiteY4" fmla="*/ 24267 h 173735"/>
                  <a:gd name="connsiteX5" fmla="*/ 327025 w 736600"/>
                  <a:gd name="connsiteY5" fmla="*/ 167936 h 173735"/>
                  <a:gd name="connsiteX6" fmla="*/ 374650 w 736600"/>
                  <a:gd name="connsiteY6" fmla="*/ 139361 h 173735"/>
                  <a:gd name="connsiteX7" fmla="*/ 430212 w 736600"/>
                  <a:gd name="connsiteY7" fmla="*/ 81417 h 173735"/>
                  <a:gd name="connsiteX8" fmla="*/ 482600 w 736600"/>
                  <a:gd name="connsiteY8" fmla="*/ 142536 h 173735"/>
                  <a:gd name="connsiteX9" fmla="*/ 612775 w 736600"/>
                  <a:gd name="connsiteY9" fmla="*/ 104436 h 173735"/>
                  <a:gd name="connsiteX10" fmla="*/ 698500 w 736600"/>
                  <a:gd name="connsiteY10" fmla="*/ 152061 h 173735"/>
                  <a:gd name="connsiteX11" fmla="*/ 736600 w 736600"/>
                  <a:gd name="connsiteY11" fmla="*/ 148886 h 173735"/>
                  <a:gd name="connsiteX0" fmla="*/ 0 w 736600"/>
                  <a:gd name="connsiteY0" fmla="*/ 147201 h 167788"/>
                  <a:gd name="connsiteX1" fmla="*/ 60325 w 736600"/>
                  <a:gd name="connsiteY1" fmla="*/ 113070 h 167788"/>
                  <a:gd name="connsiteX2" fmla="*/ 146050 w 736600"/>
                  <a:gd name="connsiteY2" fmla="*/ 114658 h 167788"/>
                  <a:gd name="connsiteX3" fmla="*/ 209550 w 736600"/>
                  <a:gd name="connsiteY3" fmla="*/ 4326 h 167788"/>
                  <a:gd name="connsiteX4" fmla="*/ 263525 w 736600"/>
                  <a:gd name="connsiteY4" fmla="*/ 36076 h 167788"/>
                  <a:gd name="connsiteX5" fmla="*/ 327025 w 736600"/>
                  <a:gd name="connsiteY5" fmla="*/ 163076 h 167788"/>
                  <a:gd name="connsiteX6" fmla="*/ 374650 w 736600"/>
                  <a:gd name="connsiteY6" fmla="*/ 134501 h 167788"/>
                  <a:gd name="connsiteX7" fmla="*/ 430212 w 736600"/>
                  <a:gd name="connsiteY7" fmla="*/ 76557 h 167788"/>
                  <a:gd name="connsiteX8" fmla="*/ 482600 w 736600"/>
                  <a:gd name="connsiteY8" fmla="*/ 137676 h 167788"/>
                  <a:gd name="connsiteX9" fmla="*/ 612775 w 736600"/>
                  <a:gd name="connsiteY9" fmla="*/ 99576 h 167788"/>
                  <a:gd name="connsiteX10" fmla="*/ 698500 w 736600"/>
                  <a:gd name="connsiteY10" fmla="*/ 147201 h 167788"/>
                  <a:gd name="connsiteX11" fmla="*/ 736600 w 736600"/>
                  <a:gd name="connsiteY11" fmla="*/ 144026 h 167788"/>
                  <a:gd name="connsiteX0" fmla="*/ 0 w 736600"/>
                  <a:gd name="connsiteY0" fmla="*/ 146560 h 167147"/>
                  <a:gd name="connsiteX1" fmla="*/ 60325 w 736600"/>
                  <a:gd name="connsiteY1" fmla="*/ 112429 h 167147"/>
                  <a:gd name="connsiteX2" fmla="*/ 141287 w 736600"/>
                  <a:gd name="connsiteY2" fmla="*/ 104492 h 167147"/>
                  <a:gd name="connsiteX3" fmla="*/ 209550 w 736600"/>
                  <a:gd name="connsiteY3" fmla="*/ 3685 h 167147"/>
                  <a:gd name="connsiteX4" fmla="*/ 263525 w 736600"/>
                  <a:gd name="connsiteY4" fmla="*/ 35435 h 167147"/>
                  <a:gd name="connsiteX5" fmla="*/ 327025 w 736600"/>
                  <a:gd name="connsiteY5" fmla="*/ 162435 h 167147"/>
                  <a:gd name="connsiteX6" fmla="*/ 374650 w 736600"/>
                  <a:gd name="connsiteY6" fmla="*/ 133860 h 167147"/>
                  <a:gd name="connsiteX7" fmla="*/ 430212 w 736600"/>
                  <a:gd name="connsiteY7" fmla="*/ 75916 h 167147"/>
                  <a:gd name="connsiteX8" fmla="*/ 482600 w 736600"/>
                  <a:gd name="connsiteY8" fmla="*/ 137035 h 167147"/>
                  <a:gd name="connsiteX9" fmla="*/ 612775 w 736600"/>
                  <a:gd name="connsiteY9" fmla="*/ 98935 h 167147"/>
                  <a:gd name="connsiteX10" fmla="*/ 698500 w 736600"/>
                  <a:gd name="connsiteY10" fmla="*/ 146560 h 167147"/>
                  <a:gd name="connsiteX11" fmla="*/ 736600 w 736600"/>
                  <a:gd name="connsiteY11" fmla="*/ 143385 h 167147"/>
                  <a:gd name="connsiteX0" fmla="*/ 0 w 736600"/>
                  <a:gd name="connsiteY0" fmla="*/ 162022 h 182609"/>
                  <a:gd name="connsiteX1" fmla="*/ 60325 w 736600"/>
                  <a:gd name="connsiteY1" fmla="*/ 127891 h 182609"/>
                  <a:gd name="connsiteX2" fmla="*/ 141287 w 736600"/>
                  <a:gd name="connsiteY2" fmla="*/ 119954 h 182609"/>
                  <a:gd name="connsiteX3" fmla="*/ 204788 w 736600"/>
                  <a:gd name="connsiteY3" fmla="*/ 2478 h 182609"/>
                  <a:gd name="connsiteX4" fmla="*/ 263525 w 736600"/>
                  <a:gd name="connsiteY4" fmla="*/ 50897 h 182609"/>
                  <a:gd name="connsiteX5" fmla="*/ 327025 w 736600"/>
                  <a:gd name="connsiteY5" fmla="*/ 177897 h 182609"/>
                  <a:gd name="connsiteX6" fmla="*/ 374650 w 736600"/>
                  <a:gd name="connsiteY6" fmla="*/ 149322 h 182609"/>
                  <a:gd name="connsiteX7" fmla="*/ 430212 w 736600"/>
                  <a:gd name="connsiteY7" fmla="*/ 91378 h 182609"/>
                  <a:gd name="connsiteX8" fmla="*/ 482600 w 736600"/>
                  <a:gd name="connsiteY8" fmla="*/ 152497 h 182609"/>
                  <a:gd name="connsiteX9" fmla="*/ 612775 w 736600"/>
                  <a:gd name="connsiteY9" fmla="*/ 114397 h 182609"/>
                  <a:gd name="connsiteX10" fmla="*/ 698500 w 736600"/>
                  <a:gd name="connsiteY10" fmla="*/ 162022 h 182609"/>
                  <a:gd name="connsiteX11" fmla="*/ 736600 w 736600"/>
                  <a:gd name="connsiteY11" fmla="*/ 158847 h 182609"/>
                  <a:gd name="connsiteX0" fmla="*/ 0 w 736600"/>
                  <a:gd name="connsiteY0" fmla="*/ 160658 h 180191"/>
                  <a:gd name="connsiteX1" fmla="*/ 60325 w 736600"/>
                  <a:gd name="connsiteY1" fmla="*/ 126527 h 180191"/>
                  <a:gd name="connsiteX2" fmla="*/ 141287 w 736600"/>
                  <a:gd name="connsiteY2" fmla="*/ 118590 h 180191"/>
                  <a:gd name="connsiteX3" fmla="*/ 204788 w 736600"/>
                  <a:gd name="connsiteY3" fmla="*/ 1114 h 180191"/>
                  <a:gd name="connsiteX4" fmla="*/ 258763 w 736600"/>
                  <a:gd name="connsiteY4" fmla="*/ 66202 h 180191"/>
                  <a:gd name="connsiteX5" fmla="*/ 327025 w 736600"/>
                  <a:gd name="connsiteY5" fmla="*/ 176533 h 180191"/>
                  <a:gd name="connsiteX6" fmla="*/ 374650 w 736600"/>
                  <a:gd name="connsiteY6" fmla="*/ 147958 h 180191"/>
                  <a:gd name="connsiteX7" fmla="*/ 430212 w 736600"/>
                  <a:gd name="connsiteY7" fmla="*/ 90014 h 180191"/>
                  <a:gd name="connsiteX8" fmla="*/ 482600 w 736600"/>
                  <a:gd name="connsiteY8" fmla="*/ 151133 h 180191"/>
                  <a:gd name="connsiteX9" fmla="*/ 612775 w 736600"/>
                  <a:gd name="connsiteY9" fmla="*/ 113033 h 180191"/>
                  <a:gd name="connsiteX10" fmla="*/ 698500 w 736600"/>
                  <a:gd name="connsiteY10" fmla="*/ 160658 h 180191"/>
                  <a:gd name="connsiteX11" fmla="*/ 736600 w 736600"/>
                  <a:gd name="connsiteY11" fmla="*/ 157483 h 180191"/>
                  <a:gd name="connsiteX0" fmla="*/ 0 w 736600"/>
                  <a:gd name="connsiteY0" fmla="*/ 160658 h 180191"/>
                  <a:gd name="connsiteX1" fmla="*/ 60325 w 736600"/>
                  <a:gd name="connsiteY1" fmla="*/ 126527 h 180191"/>
                  <a:gd name="connsiteX2" fmla="*/ 141287 w 736600"/>
                  <a:gd name="connsiteY2" fmla="*/ 118590 h 180191"/>
                  <a:gd name="connsiteX3" fmla="*/ 204788 w 736600"/>
                  <a:gd name="connsiteY3" fmla="*/ 1114 h 180191"/>
                  <a:gd name="connsiteX4" fmla="*/ 258763 w 736600"/>
                  <a:gd name="connsiteY4" fmla="*/ 66202 h 180191"/>
                  <a:gd name="connsiteX5" fmla="*/ 310356 w 736600"/>
                  <a:gd name="connsiteY5" fmla="*/ 176533 h 180191"/>
                  <a:gd name="connsiteX6" fmla="*/ 374650 w 736600"/>
                  <a:gd name="connsiteY6" fmla="*/ 147958 h 180191"/>
                  <a:gd name="connsiteX7" fmla="*/ 430212 w 736600"/>
                  <a:gd name="connsiteY7" fmla="*/ 90014 h 180191"/>
                  <a:gd name="connsiteX8" fmla="*/ 482600 w 736600"/>
                  <a:gd name="connsiteY8" fmla="*/ 151133 h 180191"/>
                  <a:gd name="connsiteX9" fmla="*/ 612775 w 736600"/>
                  <a:gd name="connsiteY9" fmla="*/ 113033 h 180191"/>
                  <a:gd name="connsiteX10" fmla="*/ 698500 w 736600"/>
                  <a:gd name="connsiteY10" fmla="*/ 160658 h 180191"/>
                  <a:gd name="connsiteX11" fmla="*/ 736600 w 736600"/>
                  <a:gd name="connsiteY11" fmla="*/ 157483 h 180191"/>
                  <a:gd name="connsiteX0" fmla="*/ 0 w 736600"/>
                  <a:gd name="connsiteY0" fmla="*/ 160699 h 191393"/>
                  <a:gd name="connsiteX1" fmla="*/ 60325 w 736600"/>
                  <a:gd name="connsiteY1" fmla="*/ 126568 h 191393"/>
                  <a:gd name="connsiteX2" fmla="*/ 141287 w 736600"/>
                  <a:gd name="connsiteY2" fmla="*/ 118631 h 191393"/>
                  <a:gd name="connsiteX3" fmla="*/ 204788 w 736600"/>
                  <a:gd name="connsiteY3" fmla="*/ 1155 h 191393"/>
                  <a:gd name="connsiteX4" fmla="*/ 258763 w 736600"/>
                  <a:gd name="connsiteY4" fmla="*/ 66243 h 191393"/>
                  <a:gd name="connsiteX5" fmla="*/ 327025 w 736600"/>
                  <a:gd name="connsiteY5" fmla="*/ 188481 h 191393"/>
                  <a:gd name="connsiteX6" fmla="*/ 374650 w 736600"/>
                  <a:gd name="connsiteY6" fmla="*/ 147999 h 191393"/>
                  <a:gd name="connsiteX7" fmla="*/ 430212 w 736600"/>
                  <a:gd name="connsiteY7" fmla="*/ 90055 h 191393"/>
                  <a:gd name="connsiteX8" fmla="*/ 482600 w 736600"/>
                  <a:gd name="connsiteY8" fmla="*/ 151174 h 191393"/>
                  <a:gd name="connsiteX9" fmla="*/ 612775 w 736600"/>
                  <a:gd name="connsiteY9" fmla="*/ 113074 h 191393"/>
                  <a:gd name="connsiteX10" fmla="*/ 698500 w 736600"/>
                  <a:gd name="connsiteY10" fmla="*/ 160699 h 191393"/>
                  <a:gd name="connsiteX11" fmla="*/ 736600 w 736600"/>
                  <a:gd name="connsiteY11" fmla="*/ 157524 h 191393"/>
                  <a:gd name="connsiteX0" fmla="*/ 0 w 736600"/>
                  <a:gd name="connsiteY0" fmla="*/ 167721 h 198415"/>
                  <a:gd name="connsiteX1" fmla="*/ 60325 w 736600"/>
                  <a:gd name="connsiteY1" fmla="*/ 133590 h 198415"/>
                  <a:gd name="connsiteX2" fmla="*/ 141287 w 736600"/>
                  <a:gd name="connsiteY2" fmla="*/ 125653 h 198415"/>
                  <a:gd name="connsiteX3" fmla="*/ 188119 w 736600"/>
                  <a:gd name="connsiteY3" fmla="*/ 1033 h 198415"/>
                  <a:gd name="connsiteX4" fmla="*/ 258763 w 736600"/>
                  <a:gd name="connsiteY4" fmla="*/ 73265 h 198415"/>
                  <a:gd name="connsiteX5" fmla="*/ 327025 w 736600"/>
                  <a:gd name="connsiteY5" fmla="*/ 195503 h 198415"/>
                  <a:gd name="connsiteX6" fmla="*/ 374650 w 736600"/>
                  <a:gd name="connsiteY6" fmla="*/ 155021 h 198415"/>
                  <a:gd name="connsiteX7" fmla="*/ 430212 w 736600"/>
                  <a:gd name="connsiteY7" fmla="*/ 97077 h 198415"/>
                  <a:gd name="connsiteX8" fmla="*/ 482600 w 736600"/>
                  <a:gd name="connsiteY8" fmla="*/ 158196 h 198415"/>
                  <a:gd name="connsiteX9" fmla="*/ 612775 w 736600"/>
                  <a:gd name="connsiteY9" fmla="*/ 120096 h 198415"/>
                  <a:gd name="connsiteX10" fmla="*/ 698500 w 736600"/>
                  <a:gd name="connsiteY10" fmla="*/ 167721 h 198415"/>
                  <a:gd name="connsiteX11" fmla="*/ 736600 w 736600"/>
                  <a:gd name="connsiteY11" fmla="*/ 164546 h 198415"/>
                  <a:gd name="connsiteX0" fmla="*/ 0 w 736600"/>
                  <a:gd name="connsiteY0" fmla="*/ 167973 h 198667"/>
                  <a:gd name="connsiteX1" fmla="*/ 60325 w 736600"/>
                  <a:gd name="connsiteY1" fmla="*/ 133842 h 198667"/>
                  <a:gd name="connsiteX2" fmla="*/ 136524 w 736600"/>
                  <a:gd name="connsiteY2" fmla="*/ 133049 h 198667"/>
                  <a:gd name="connsiteX3" fmla="*/ 188119 w 736600"/>
                  <a:gd name="connsiteY3" fmla="*/ 1285 h 198667"/>
                  <a:gd name="connsiteX4" fmla="*/ 258763 w 736600"/>
                  <a:gd name="connsiteY4" fmla="*/ 73517 h 198667"/>
                  <a:gd name="connsiteX5" fmla="*/ 327025 w 736600"/>
                  <a:gd name="connsiteY5" fmla="*/ 195755 h 198667"/>
                  <a:gd name="connsiteX6" fmla="*/ 374650 w 736600"/>
                  <a:gd name="connsiteY6" fmla="*/ 155273 h 198667"/>
                  <a:gd name="connsiteX7" fmla="*/ 430212 w 736600"/>
                  <a:gd name="connsiteY7" fmla="*/ 97329 h 198667"/>
                  <a:gd name="connsiteX8" fmla="*/ 482600 w 736600"/>
                  <a:gd name="connsiteY8" fmla="*/ 158448 h 198667"/>
                  <a:gd name="connsiteX9" fmla="*/ 612775 w 736600"/>
                  <a:gd name="connsiteY9" fmla="*/ 120348 h 198667"/>
                  <a:gd name="connsiteX10" fmla="*/ 698500 w 736600"/>
                  <a:gd name="connsiteY10" fmla="*/ 167973 h 198667"/>
                  <a:gd name="connsiteX11" fmla="*/ 736600 w 736600"/>
                  <a:gd name="connsiteY11" fmla="*/ 164798 h 198667"/>
                  <a:gd name="connsiteX0" fmla="*/ 0 w 736600"/>
                  <a:gd name="connsiteY0" fmla="*/ 167718 h 198158"/>
                  <a:gd name="connsiteX1" fmla="*/ 60325 w 736600"/>
                  <a:gd name="connsiteY1" fmla="*/ 133587 h 198158"/>
                  <a:gd name="connsiteX2" fmla="*/ 136524 w 736600"/>
                  <a:gd name="connsiteY2" fmla="*/ 132794 h 198158"/>
                  <a:gd name="connsiteX3" fmla="*/ 188119 w 736600"/>
                  <a:gd name="connsiteY3" fmla="*/ 1030 h 198158"/>
                  <a:gd name="connsiteX4" fmla="*/ 258763 w 736600"/>
                  <a:gd name="connsiteY4" fmla="*/ 78024 h 198158"/>
                  <a:gd name="connsiteX5" fmla="*/ 327025 w 736600"/>
                  <a:gd name="connsiteY5" fmla="*/ 195500 h 198158"/>
                  <a:gd name="connsiteX6" fmla="*/ 374650 w 736600"/>
                  <a:gd name="connsiteY6" fmla="*/ 155018 h 198158"/>
                  <a:gd name="connsiteX7" fmla="*/ 430212 w 736600"/>
                  <a:gd name="connsiteY7" fmla="*/ 97074 h 198158"/>
                  <a:gd name="connsiteX8" fmla="*/ 482600 w 736600"/>
                  <a:gd name="connsiteY8" fmla="*/ 158193 h 198158"/>
                  <a:gd name="connsiteX9" fmla="*/ 612775 w 736600"/>
                  <a:gd name="connsiteY9" fmla="*/ 120093 h 198158"/>
                  <a:gd name="connsiteX10" fmla="*/ 698500 w 736600"/>
                  <a:gd name="connsiteY10" fmla="*/ 167718 h 198158"/>
                  <a:gd name="connsiteX11" fmla="*/ 736600 w 736600"/>
                  <a:gd name="connsiteY11" fmla="*/ 164543 h 198158"/>
                  <a:gd name="connsiteX0" fmla="*/ 0 w 736600"/>
                  <a:gd name="connsiteY0" fmla="*/ 167897 h 198337"/>
                  <a:gd name="connsiteX1" fmla="*/ 60325 w 736600"/>
                  <a:gd name="connsiteY1" fmla="*/ 133766 h 198337"/>
                  <a:gd name="connsiteX2" fmla="*/ 136524 w 736600"/>
                  <a:gd name="connsiteY2" fmla="*/ 132973 h 198337"/>
                  <a:gd name="connsiteX3" fmla="*/ 188119 w 736600"/>
                  <a:gd name="connsiteY3" fmla="*/ 1209 h 198337"/>
                  <a:gd name="connsiteX4" fmla="*/ 258763 w 736600"/>
                  <a:gd name="connsiteY4" fmla="*/ 78203 h 198337"/>
                  <a:gd name="connsiteX5" fmla="*/ 327025 w 736600"/>
                  <a:gd name="connsiteY5" fmla="*/ 195679 h 198337"/>
                  <a:gd name="connsiteX6" fmla="*/ 374650 w 736600"/>
                  <a:gd name="connsiteY6" fmla="*/ 155197 h 198337"/>
                  <a:gd name="connsiteX7" fmla="*/ 430212 w 736600"/>
                  <a:gd name="connsiteY7" fmla="*/ 97253 h 198337"/>
                  <a:gd name="connsiteX8" fmla="*/ 482600 w 736600"/>
                  <a:gd name="connsiteY8" fmla="*/ 158372 h 198337"/>
                  <a:gd name="connsiteX9" fmla="*/ 612775 w 736600"/>
                  <a:gd name="connsiteY9" fmla="*/ 120272 h 198337"/>
                  <a:gd name="connsiteX10" fmla="*/ 698500 w 736600"/>
                  <a:gd name="connsiteY10" fmla="*/ 167897 h 198337"/>
                  <a:gd name="connsiteX11" fmla="*/ 736600 w 736600"/>
                  <a:gd name="connsiteY11" fmla="*/ 164722 h 198337"/>
                  <a:gd name="connsiteX0" fmla="*/ 0 w 736600"/>
                  <a:gd name="connsiteY0" fmla="*/ 167329 h 197162"/>
                  <a:gd name="connsiteX1" fmla="*/ 60325 w 736600"/>
                  <a:gd name="connsiteY1" fmla="*/ 133198 h 197162"/>
                  <a:gd name="connsiteX2" fmla="*/ 136524 w 736600"/>
                  <a:gd name="connsiteY2" fmla="*/ 132405 h 197162"/>
                  <a:gd name="connsiteX3" fmla="*/ 188119 w 736600"/>
                  <a:gd name="connsiteY3" fmla="*/ 641 h 197162"/>
                  <a:gd name="connsiteX4" fmla="*/ 258763 w 736600"/>
                  <a:gd name="connsiteY4" fmla="*/ 89542 h 197162"/>
                  <a:gd name="connsiteX5" fmla="*/ 327025 w 736600"/>
                  <a:gd name="connsiteY5" fmla="*/ 195111 h 197162"/>
                  <a:gd name="connsiteX6" fmla="*/ 374650 w 736600"/>
                  <a:gd name="connsiteY6" fmla="*/ 154629 h 197162"/>
                  <a:gd name="connsiteX7" fmla="*/ 430212 w 736600"/>
                  <a:gd name="connsiteY7" fmla="*/ 96685 h 197162"/>
                  <a:gd name="connsiteX8" fmla="*/ 482600 w 736600"/>
                  <a:gd name="connsiteY8" fmla="*/ 157804 h 197162"/>
                  <a:gd name="connsiteX9" fmla="*/ 612775 w 736600"/>
                  <a:gd name="connsiteY9" fmla="*/ 119704 h 197162"/>
                  <a:gd name="connsiteX10" fmla="*/ 698500 w 736600"/>
                  <a:gd name="connsiteY10" fmla="*/ 167329 h 197162"/>
                  <a:gd name="connsiteX11" fmla="*/ 736600 w 736600"/>
                  <a:gd name="connsiteY11" fmla="*/ 164154 h 197162"/>
                  <a:gd name="connsiteX0" fmla="*/ 0 w 736600"/>
                  <a:gd name="connsiteY0" fmla="*/ 166726 h 196559"/>
                  <a:gd name="connsiteX1" fmla="*/ 60325 w 736600"/>
                  <a:gd name="connsiteY1" fmla="*/ 132595 h 196559"/>
                  <a:gd name="connsiteX2" fmla="*/ 136524 w 736600"/>
                  <a:gd name="connsiteY2" fmla="*/ 131802 h 196559"/>
                  <a:gd name="connsiteX3" fmla="*/ 188119 w 736600"/>
                  <a:gd name="connsiteY3" fmla="*/ 38 h 196559"/>
                  <a:gd name="connsiteX4" fmla="*/ 258763 w 736600"/>
                  <a:gd name="connsiteY4" fmla="*/ 88939 h 196559"/>
                  <a:gd name="connsiteX5" fmla="*/ 327025 w 736600"/>
                  <a:gd name="connsiteY5" fmla="*/ 194508 h 196559"/>
                  <a:gd name="connsiteX6" fmla="*/ 374650 w 736600"/>
                  <a:gd name="connsiteY6" fmla="*/ 154026 h 196559"/>
                  <a:gd name="connsiteX7" fmla="*/ 430212 w 736600"/>
                  <a:gd name="connsiteY7" fmla="*/ 96082 h 196559"/>
                  <a:gd name="connsiteX8" fmla="*/ 482600 w 736600"/>
                  <a:gd name="connsiteY8" fmla="*/ 157201 h 196559"/>
                  <a:gd name="connsiteX9" fmla="*/ 612775 w 736600"/>
                  <a:gd name="connsiteY9" fmla="*/ 119101 h 196559"/>
                  <a:gd name="connsiteX10" fmla="*/ 698500 w 736600"/>
                  <a:gd name="connsiteY10" fmla="*/ 166726 h 196559"/>
                  <a:gd name="connsiteX11" fmla="*/ 736600 w 736600"/>
                  <a:gd name="connsiteY11" fmla="*/ 163551 h 196559"/>
                  <a:gd name="connsiteX0" fmla="*/ 0 w 736600"/>
                  <a:gd name="connsiteY0" fmla="*/ 166688 h 196521"/>
                  <a:gd name="connsiteX1" fmla="*/ 60325 w 736600"/>
                  <a:gd name="connsiteY1" fmla="*/ 132557 h 196521"/>
                  <a:gd name="connsiteX2" fmla="*/ 136524 w 736600"/>
                  <a:gd name="connsiteY2" fmla="*/ 131764 h 196521"/>
                  <a:gd name="connsiteX3" fmla="*/ 188119 w 736600"/>
                  <a:gd name="connsiteY3" fmla="*/ 0 h 196521"/>
                  <a:gd name="connsiteX4" fmla="*/ 258763 w 736600"/>
                  <a:gd name="connsiteY4" fmla="*/ 88901 h 196521"/>
                  <a:gd name="connsiteX5" fmla="*/ 327025 w 736600"/>
                  <a:gd name="connsiteY5" fmla="*/ 194470 h 196521"/>
                  <a:gd name="connsiteX6" fmla="*/ 374650 w 736600"/>
                  <a:gd name="connsiteY6" fmla="*/ 153988 h 196521"/>
                  <a:gd name="connsiteX7" fmla="*/ 430212 w 736600"/>
                  <a:gd name="connsiteY7" fmla="*/ 96044 h 196521"/>
                  <a:gd name="connsiteX8" fmla="*/ 482600 w 736600"/>
                  <a:gd name="connsiteY8" fmla="*/ 157163 h 196521"/>
                  <a:gd name="connsiteX9" fmla="*/ 612775 w 736600"/>
                  <a:gd name="connsiteY9" fmla="*/ 119063 h 196521"/>
                  <a:gd name="connsiteX10" fmla="*/ 698500 w 736600"/>
                  <a:gd name="connsiteY10" fmla="*/ 166688 h 196521"/>
                  <a:gd name="connsiteX11" fmla="*/ 736600 w 736600"/>
                  <a:gd name="connsiteY11" fmla="*/ 163513 h 196521"/>
                  <a:gd name="connsiteX0" fmla="*/ 0 w 736600"/>
                  <a:gd name="connsiteY0" fmla="*/ 166688 h 196521"/>
                  <a:gd name="connsiteX1" fmla="*/ 60325 w 736600"/>
                  <a:gd name="connsiteY1" fmla="*/ 132557 h 196521"/>
                  <a:gd name="connsiteX2" fmla="*/ 136524 w 736600"/>
                  <a:gd name="connsiteY2" fmla="*/ 131764 h 196521"/>
                  <a:gd name="connsiteX3" fmla="*/ 188119 w 736600"/>
                  <a:gd name="connsiteY3" fmla="*/ 0 h 196521"/>
                  <a:gd name="connsiteX4" fmla="*/ 258763 w 736600"/>
                  <a:gd name="connsiteY4" fmla="*/ 88901 h 196521"/>
                  <a:gd name="connsiteX5" fmla="*/ 327025 w 736600"/>
                  <a:gd name="connsiteY5" fmla="*/ 194470 h 196521"/>
                  <a:gd name="connsiteX6" fmla="*/ 390525 w 736600"/>
                  <a:gd name="connsiteY6" fmla="*/ 153988 h 196521"/>
                  <a:gd name="connsiteX7" fmla="*/ 430212 w 736600"/>
                  <a:gd name="connsiteY7" fmla="*/ 96044 h 196521"/>
                  <a:gd name="connsiteX8" fmla="*/ 482600 w 736600"/>
                  <a:gd name="connsiteY8" fmla="*/ 157163 h 196521"/>
                  <a:gd name="connsiteX9" fmla="*/ 612775 w 736600"/>
                  <a:gd name="connsiteY9" fmla="*/ 119063 h 196521"/>
                  <a:gd name="connsiteX10" fmla="*/ 698500 w 736600"/>
                  <a:gd name="connsiteY10" fmla="*/ 166688 h 196521"/>
                  <a:gd name="connsiteX11" fmla="*/ 736600 w 736600"/>
                  <a:gd name="connsiteY11" fmla="*/ 163513 h 196521"/>
                  <a:gd name="connsiteX0" fmla="*/ 0 w 736600"/>
                  <a:gd name="connsiteY0" fmla="*/ 166688 h 190454"/>
                  <a:gd name="connsiteX1" fmla="*/ 60325 w 736600"/>
                  <a:gd name="connsiteY1" fmla="*/ 132557 h 190454"/>
                  <a:gd name="connsiteX2" fmla="*/ 136524 w 736600"/>
                  <a:gd name="connsiteY2" fmla="*/ 131764 h 190454"/>
                  <a:gd name="connsiteX3" fmla="*/ 188119 w 736600"/>
                  <a:gd name="connsiteY3" fmla="*/ 0 h 190454"/>
                  <a:gd name="connsiteX4" fmla="*/ 258763 w 736600"/>
                  <a:gd name="connsiteY4" fmla="*/ 88901 h 190454"/>
                  <a:gd name="connsiteX5" fmla="*/ 346075 w 736600"/>
                  <a:gd name="connsiteY5" fmla="*/ 188120 h 190454"/>
                  <a:gd name="connsiteX6" fmla="*/ 390525 w 736600"/>
                  <a:gd name="connsiteY6" fmla="*/ 153988 h 190454"/>
                  <a:gd name="connsiteX7" fmla="*/ 430212 w 736600"/>
                  <a:gd name="connsiteY7" fmla="*/ 96044 h 190454"/>
                  <a:gd name="connsiteX8" fmla="*/ 482600 w 736600"/>
                  <a:gd name="connsiteY8" fmla="*/ 157163 h 190454"/>
                  <a:gd name="connsiteX9" fmla="*/ 612775 w 736600"/>
                  <a:gd name="connsiteY9" fmla="*/ 119063 h 190454"/>
                  <a:gd name="connsiteX10" fmla="*/ 698500 w 736600"/>
                  <a:gd name="connsiteY10" fmla="*/ 166688 h 190454"/>
                  <a:gd name="connsiteX11" fmla="*/ 736600 w 736600"/>
                  <a:gd name="connsiteY11" fmla="*/ 163513 h 190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736600" h="190454">
                    <a:moveTo>
                      <a:pt x="0" y="166688"/>
                    </a:moveTo>
                    <a:cubicBezTo>
                      <a:pt x="27516" y="148961"/>
                      <a:pt x="37571" y="138378"/>
                      <a:pt x="60325" y="132557"/>
                    </a:cubicBezTo>
                    <a:cubicBezTo>
                      <a:pt x="83079" y="126736"/>
                      <a:pt x="115225" y="153857"/>
                      <a:pt x="136524" y="131764"/>
                    </a:cubicBezTo>
                    <a:cubicBezTo>
                      <a:pt x="157823" y="109671"/>
                      <a:pt x="162984" y="0"/>
                      <a:pt x="188119" y="0"/>
                    </a:cubicBezTo>
                    <a:cubicBezTo>
                      <a:pt x="213254" y="0"/>
                      <a:pt x="232437" y="57548"/>
                      <a:pt x="258763" y="88901"/>
                    </a:cubicBezTo>
                    <a:cubicBezTo>
                      <a:pt x="285089" y="120254"/>
                      <a:pt x="324115" y="177272"/>
                      <a:pt x="346075" y="188120"/>
                    </a:cubicBezTo>
                    <a:cubicBezTo>
                      <a:pt x="368035" y="198968"/>
                      <a:pt x="376502" y="169334"/>
                      <a:pt x="390525" y="153988"/>
                    </a:cubicBezTo>
                    <a:cubicBezTo>
                      <a:pt x="404548" y="138642"/>
                      <a:pt x="414866" y="95515"/>
                      <a:pt x="430212" y="96044"/>
                    </a:cubicBezTo>
                    <a:cubicBezTo>
                      <a:pt x="445558" y="96573"/>
                      <a:pt x="452173" y="153327"/>
                      <a:pt x="482600" y="157163"/>
                    </a:cubicBezTo>
                    <a:cubicBezTo>
                      <a:pt x="513027" y="161000"/>
                      <a:pt x="576792" y="117475"/>
                      <a:pt x="612775" y="119063"/>
                    </a:cubicBezTo>
                    <a:cubicBezTo>
                      <a:pt x="648758" y="120650"/>
                      <a:pt x="677863" y="159280"/>
                      <a:pt x="698500" y="166688"/>
                    </a:cubicBezTo>
                    <a:cubicBezTo>
                      <a:pt x="719137" y="174096"/>
                      <a:pt x="727868" y="168804"/>
                      <a:pt x="736600" y="163513"/>
                    </a:cubicBezTo>
                  </a:path>
                </a:pathLst>
              </a:custGeom>
              <a:noFill/>
              <a:ln w="12700">
                <a:solidFill>
                  <a:srgbClr val="215BA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27" name="Freeform: Shape 326">
                <a:extLst>
                  <a:ext uri="{FF2B5EF4-FFF2-40B4-BE49-F238E27FC236}">
                    <a16:creationId xmlns:a16="http://schemas.microsoft.com/office/drawing/2014/main" id="{9182A983-1A18-4663-A70A-D0E30F9950D4}"/>
                  </a:ext>
                </a:extLst>
              </p:cNvPr>
              <p:cNvSpPr/>
              <p:nvPr/>
            </p:nvSpPr>
            <p:spPr>
              <a:xfrm>
                <a:off x="3119151" y="3787343"/>
                <a:ext cx="219765" cy="22809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184150 w 736600"/>
                  <a:gd name="connsiteY3" fmla="*/ 379625 h 413623"/>
                  <a:gd name="connsiteX4" fmla="*/ 209550 w 736600"/>
                  <a:gd name="connsiteY4" fmla="*/ 359843 h 413623"/>
                  <a:gd name="connsiteX5" fmla="*/ 263525 w 736600"/>
                  <a:gd name="connsiteY5" fmla="*/ 353493 h 413623"/>
                  <a:gd name="connsiteX6" fmla="*/ 327025 w 736600"/>
                  <a:gd name="connsiteY6" fmla="*/ 404293 h 413623"/>
                  <a:gd name="connsiteX7" fmla="*/ 374650 w 736600"/>
                  <a:gd name="connsiteY7" fmla="*/ 375718 h 413623"/>
                  <a:gd name="connsiteX8" fmla="*/ 425450 w 736600"/>
                  <a:gd name="connsiteY8" fmla="*/ 48693 h 413623"/>
                  <a:gd name="connsiteX9" fmla="*/ 428625 w 736600"/>
                  <a:gd name="connsiteY9" fmla="*/ 35993 h 413623"/>
                  <a:gd name="connsiteX10" fmla="*/ 482600 w 736600"/>
                  <a:gd name="connsiteY10" fmla="*/ 378893 h 413623"/>
                  <a:gd name="connsiteX11" fmla="*/ 612775 w 736600"/>
                  <a:gd name="connsiteY11" fmla="*/ 340793 h 413623"/>
                  <a:gd name="connsiteX12" fmla="*/ 698500 w 736600"/>
                  <a:gd name="connsiteY12" fmla="*/ 388418 h 413623"/>
                  <a:gd name="connsiteX13" fmla="*/ 736600 w 736600"/>
                  <a:gd name="connsiteY13" fmla="*/ 385243 h 413623"/>
                  <a:gd name="connsiteX0" fmla="*/ 0 w 736600"/>
                  <a:gd name="connsiteY0" fmla="*/ 388418 h 421072"/>
                  <a:gd name="connsiteX1" fmla="*/ 79375 w 736600"/>
                  <a:gd name="connsiteY1" fmla="*/ 356668 h 421072"/>
                  <a:gd name="connsiteX2" fmla="*/ 146050 w 736600"/>
                  <a:gd name="connsiteY2" fmla="*/ 410643 h 421072"/>
                  <a:gd name="connsiteX3" fmla="*/ 193675 w 736600"/>
                  <a:gd name="connsiteY3" fmla="*/ 112925 h 421072"/>
                  <a:gd name="connsiteX4" fmla="*/ 209550 w 736600"/>
                  <a:gd name="connsiteY4" fmla="*/ 359843 h 421072"/>
                  <a:gd name="connsiteX5" fmla="*/ 263525 w 736600"/>
                  <a:gd name="connsiteY5" fmla="*/ 353493 h 421072"/>
                  <a:gd name="connsiteX6" fmla="*/ 327025 w 736600"/>
                  <a:gd name="connsiteY6" fmla="*/ 404293 h 421072"/>
                  <a:gd name="connsiteX7" fmla="*/ 374650 w 736600"/>
                  <a:gd name="connsiteY7" fmla="*/ 375718 h 421072"/>
                  <a:gd name="connsiteX8" fmla="*/ 425450 w 736600"/>
                  <a:gd name="connsiteY8" fmla="*/ 48693 h 421072"/>
                  <a:gd name="connsiteX9" fmla="*/ 428625 w 736600"/>
                  <a:gd name="connsiteY9" fmla="*/ 35993 h 421072"/>
                  <a:gd name="connsiteX10" fmla="*/ 482600 w 736600"/>
                  <a:gd name="connsiteY10" fmla="*/ 378893 h 421072"/>
                  <a:gd name="connsiteX11" fmla="*/ 612775 w 736600"/>
                  <a:gd name="connsiteY11" fmla="*/ 340793 h 421072"/>
                  <a:gd name="connsiteX12" fmla="*/ 698500 w 736600"/>
                  <a:gd name="connsiteY12" fmla="*/ 388418 h 421072"/>
                  <a:gd name="connsiteX13" fmla="*/ 736600 w 736600"/>
                  <a:gd name="connsiteY13" fmla="*/ 385243 h 421072"/>
                  <a:gd name="connsiteX0" fmla="*/ 0 w 736600"/>
                  <a:gd name="connsiteY0" fmla="*/ 388418 h 421072"/>
                  <a:gd name="connsiteX1" fmla="*/ 79375 w 736600"/>
                  <a:gd name="connsiteY1" fmla="*/ 356668 h 421072"/>
                  <a:gd name="connsiteX2" fmla="*/ 146050 w 736600"/>
                  <a:gd name="connsiteY2" fmla="*/ 410643 h 421072"/>
                  <a:gd name="connsiteX3" fmla="*/ 193675 w 736600"/>
                  <a:gd name="connsiteY3" fmla="*/ 112925 h 421072"/>
                  <a:gd name="connsiteX4" fmla="*/ 196850 w 736600"/>
                  <a:gd name="connsiteY4" fmla="*/ 112924 h 421072"/>
                  <a:gd name="connsiteX5" fmla="*/ 209550 w 736600"/>
                  <a:gd name="connsiteY5" fmla="*/ 359843 h 421072"/>
                  <a:gd name="connsiteX6" fmla="*/ 263525 w 736600"/>
                  <a:gd name="connsiteY6" fmla="*/ 353493 h 421072"/>
                  <a:gd name="connsiteX7" fmla="*/ 327025 w 736600"/>
                  <a:gd name="connsiteY7" fmla="*/ 404293 h 421072"/>
                  <a:gd name="connsiteX8" fmla="*/ 374650 w 736600"/>
                  <a:gd name="connsiteY8" fmla="*/ 375718 h 421072"/>
                  <a:gd name="connsiteX9" fmla="*/ 425450 w 736600"/>
                  <a:gd name="connsiteY9" fmla="*/ 48693 h 421072"/>
                  <a:gd name="connsiteX10" fmla="*/ 428625 w 736600"/>
                  <a:gd name="connsiteY10" fmla="*/ 35993 h 421072"/>
                  <a:gd name="connsiteX11" fmla="*/ 482600 w 736600"/>
                  <a:gd name="connsiteY11" fmla="*/ 378893 h 421072"/>
                  <a:gd name="connsiteX12" fmla="*/ 612775 w 736600"/>
                  <a:gd name="connsiteY12" fmla="*/ 340793 h 421072"/>
                  <a:gd name="connsiteX13" fmla="*/ 698500 w 736600"/>
                  <a:gd name="connsiteY13" fmla="*/ 388418 h 421072"/>
                  <a:gd name="connsiteX14" fmla="*/ 736600 w 736600"/>
                  <a:gd name="connsiteY14" fmla="*/ 385243 h 421072"/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9225 w 736600"/>
                  <a:gd name="connsiteY2" fmla="*/ 340793 h 413623"/>
                  <a:gd name="connsiteX3" fmla="*/ 193675 w 736600"/>
                  <a:gd name="connsiteY3" fmla="*/ 112925 h 413623"/>
                  <a:gd name="connsiteX4" fmla="*/ 196850 w 736600"/>
                  <a:gd name="connsiteY4" fmla="*/ 112924 h 413623"/>
                  <a:gd name="connsiteX5" fmla="*/ 209550 w 736600"/>
                  <a:gd name="connsiteY5" fmla="*/ 359843 h 413623"/>
                  <a:gd name="connsiteX6" fmla="*/ 263525 w 736600"/>
                  <a:gd name="connsiteY6" fmla="*/ 353493 h 413623"/>
                  <a:gd name="connsiteX7" fmla="*/ 327025 w 736600"/>
                  <a:gd name="connsiteY7" fmla="*/ 404293 h 413623"/>
                  <a:gd name="connsiteX8" fmla="*/ 374650 w 736600"/>
                  <a:gd name="connsiteY8" fmla="*/ 375718 h 413623"/>
                  <a:gd name="connsiteX9" fmla="*/ 425450 w 736600"/>
                  <a:gd name="connsiteY9" fmla="*/ 48693 h 413623"/>
                  <a:gd name="connsiteX10" fmla="*/ 428625 w 736600"/>
                  <a:gd name="connsiteY10" fmla="*/ 35993 h 413623"/>
                  <a:gd name="connsiteX11" fmla="*/ 482600 w 736600"/>
                  <a:gd name="connsiteY11" fmla="*/ 378893 h 413623"/>
                  <a:gd name="connsiteX12" fmla="*/ 612775 w 736600"/>
                  <a:gd name="connsiteY12" fmla="*/ 340793 h 413623"/>
                  <a:gd name="connsiteX13" fmla="*/ 698500 w 736600"/>
                  <a:gd name="connsiteY13" fmla="*/ 388418 h 413623"/>
                  <a:gd name="connsiteX14" fmla="*/ 736600 w 736600"/>
                  <a:gd name="connsiteY14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9225 w 736600"/>
                  <a:gd name="connsiteY2" fmla="*/ 292101 h 364931"/>
                  <a:gd name="connsiteX3" fmla="*/ 193675 w 736600"/>
                  <a:gd name="connsiteY3" fmla="*/ 64233 h 364931"/>
                  <a:gd name="connsiteX4" fmla="*/ 196850 w 736600"/>
                  <a:gd name="connsiteY4" fmla="*/ 64232 h 364931"/>
                  <a:gd name="connsiteX5" fmla="*/ 209550 w 736600"/>
                  <a:gd name="connsiteY5" fmla="*/ 311151 h 364931"/>
                  <a:gd name="connsiteX6" fmla="*/ 263525 w 736600"/>
                  <a:gd name="connsiteY6" fmla="*/ 304801 h 364931"/>
                  <a:gd name="connsiteX7" fmla="*/ 327025 w 736600"/>
                  <a:gd name="connsiteY7" fmla="*/ 355601 h 364931"/>
                  <a:gd name="connsiteX8" fmla="*/ 374650 w 736600"/>
                  <a:gd name="connsiteY8" fmla="*/ 327026 h 364931"/>
                  <a:gd name="connsiteX9" fmla="*/ 425450 w 736600"/>
                  <a:gd name="connsiteY9" fmla="*/ 1 h 364931"/>
                  <a:gd name="connsiteX10" fmla="*/ 482600 w 736600"/>
                  <a:gd name="connsiteY10" fmla="*/ 330201 h 364931"/>
                  <a:gd name="connsiteX11" fmla="*/ 612775 w 736600"/>
                  <a:gd name="connsiteY11" fmla="*/ 292101 h 364931"/>
                  <a:gd name="connsiteX12" fmla="*/ 698500 w 736600"/>
                  <a:gd name="connsiteY12" fmla="*/ 339726 h 364931"/>
                  <a:gd name="connsiteX13" fmla="*/ 736600 w 736600"/>
                  <a:gd name="connsiteY13" fmla="*/ 336551 h 364931"/>
                  <a:gd name="connsiteX0" fmla="*/ 0 w 736600"/>
                  <a:gd name="connsiteY0" fmla="*/ 309608 h 325819"/>
                  <a:gd name="connsiteX1" fmla="*/ 79375 w 736600"/>
                  <a:gd name="connsiteY1" fmla="*/ 277858 h 325819"/>
                  <a:gd name="connsiteX2" fmla="*/ 149225 w 736600"/>
                  <a:gd name="connsiteY2" fmla="*/ 261983 h 325819"/>
                  <a:gd name="connsiteX3" fmla="*/ 193675 w 736600"/>
                  <a:gd name="connsiteY3" fmla="*/ 34115 h 325819"/>
                  <a:gd name="connsiteX4" fmla="*/ 196850 w 736600"/>
                  <a:gd name="connsiteY4" fmla="*/ 34114 h 325819"/>
                  <a:gd name="connsiteX5" fmla="*/ 209550 w 736600"/>
                  <a:gd name="connsiteY5" fmla="*/ 281033 h 325819"/>
                  <a:gd name="connsiteX6" fmla="*/ 263525 w 736600"/>
                  <a:gd name="connsiteY6" fmla="*/ 274683 h 325819"/>
                  <a:gd name="connsiteX7" fmla="*/ 327025 w 736600"/>
                  <a:gd name="connsiteY7" fmla="*/ 325483 h 325819"/>
                  <a:gd name="connsiteX8" fmla="*/ 374650 w 736600"/>
                  <a:gd name="connsiteY8" fmla="*/ 296908 h 325819"/>
                  <a:gd name="connsiteX9" fmla="*/ 482600 w 736600"/>
                  <a:gd name="connsiteY9" fmla="*/ 300083 h 325819"/>
                  <a:gd name="connsiteX10" fmla="*/ 612775 w 736600"/>
                  <a:gd name="connsiteY10" fmla="*/ 261983 h 325819"/>
                  <a:gd name="connsiteX11" fmla="*/ 698500 w 736600"/>
                  <a:gd name="connsiteY11" fmla="*/ 309608 h 325819"/>
                  <a:gd name="connsiteX12" fmla="*/ 736600 w 736600"/>
                  <a:gd name="connsiteY12" fmla="*/ 306433 h 325819"/>
                  <a:gd name="connsiteX0" fmla="*/ 0 w 736600"/>
                  <a:gd name="connsiteY0" fmla="*/ 309608 h 325523"/>
                  <a:gd name="connsiteX1" fmla="*/ 79375 w 736600"/>
                  <a:gd name="connsiteY1" fmla="*/ 277858 h 325523"/>
                  <a:gd name="connsiteX2" fmla="*/ 149225 w 736600"/>
                  <a:gd name="connsiteY2" fmla="*/ 261983 h 325523"/>
                  <a:gd name="connsiteX3" fmla="*/ 193675 w 736600"/>
                  <a:gd name="connsiteY3" fmla="*/ 34115 h 325523"/>
                  <a:gd name="connsiteX4" fmla="*/ 196850 w 736600"/>
                  <a:gd name="connsiteY4" fmla="*/ 34114 h 325523"/>
                  <a:gd name="connsiteX5" fmla="*/ 209550 w 736600"/>
                  <a:gd name="connsiteY5" fmla="*/ 281033 h 325523"/>
                  <a:gd name="connsiteX6" fmla="*/ 263525 w 736600"/>
                  <a:gd name="connsiteY6" fmla="*/ 274683 h 325523"/>
                  <a:gd name="connsiteX7" fmla="*/ 327025 w 736600"/>
                  <a:gd name="connsiteY7" fmla="*/ 325483 h 325523"/>
                  <a:gd name="connsiteX8" fmla="*/ 396875 w 736600"/>
                  <a:gd name="connsiteY8" fmla="*/ 265158 h 325523"/>
                  <a:gd name="connsiteX9" fmla="*/ 482600 w 736600"/>
                  <a:gd name="connsiteY9" fmla="*/ 300083 h 325523"/>
                  <a:gd name="connsiteX10" fmla="*/ 612775 w 736600"/>
                  <a:gd name="connsiteY10" fmla="*/ 261983 h 325523"/>
                  <a:gd name="connsiteX11" fmla="*/ 698500 w 736600"/>
                  <a:gd name="connsiteY11" fmla="*/ 309608 h 325523"/>
                  <a:gd name="connsiteX12" fmla="*/ 736600 w 736600"/>
                  <a:gd name="connsiteY12" fmla="*/ 306433 h 325523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482600 w 736600"/>
                  <a:gd name="connsiteY9" fmla="*/ 30008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275533 h 279189"/>
                  <a:gd name="connsiteX1" fmla="*/ 79375 w 736600"/>
                  <a:gd name="connsiteY1" fmla="*/ 243783 h 279189"/>
                  <a:gd name="connsiteX2" fmla="*/ 149225 w 736600"/>
                  <a:gd name="connsiteY2" fmla="*/ 227908 h 279189"/>
                  <a:gd name="connsiteX3" fmla="*/ 193675 w 736600"/>
                  <a:gd name="connsiteY3" fmla="*/ 40 h 279189"/>
                  <a:gd name="connsiteX4" fmla="*/ 209550 w 736600"/>
                  <a:gd name="connsiteY4" fmla="*/ 246958 h 279189"/>
                  <a:gd name="connsiteX5" fmla="*/ 263525 w 736600"/>
                  <a:gd name="connsiteY5" fmla="*/ 240608 h 279189"/>
                  <a:gd name="connsiteX6" fmla="*/ 327025 w 736600"/>
                  <a:gd name="connsiteY6" fmla="*/ 272358 h 279189"/>
                  <a:gd name="connsiteX7" fmla="*/ 396875 w 736600"/>
                  <a:gd name="connsiteY7" fmla="*/ 231083 h 279189"/>
                  <a:gd name="connsiteX8" fmla="*/ 501650 w 736600"/>
                  <a:gd name="connsiteY8" fmla="*/ 272358 h 279189"/>
                  <a:gd name="connsiteX9" fmla="*/ 612775 w 736600"/>
                  <a:gd name="connsiteY9" fmla="*/ 227908 h 279189"/>
                  <a:gd name="connsiteX10" fmla="*/ 698500 w 736600"/>
                  <a:gd name="connsiteY10" fmla="*/ 275533 h 279189"/>
                  <a:gd name="connsiteX11" fmla="*/ 736600 w 736600"/>
                  <a:gd name="connsiteY11" fmla="*/ 272358 h 279189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09550 w 736600"/>
                  <a:gd name="connsiteY4" fmla="*/ 37786 h 70017"/>
                  <a:gd name="connsiteX5" fmla="*/ 263525 w 736600"/>
                  <a:gd name="connsiteY5" fmla="*/ 31436 h 70017"/>
                  <a:gd name="connsiteX6" fmla="*/ 327025 w 736600"/>
                  <a:gd name="connsiteY6" fmla="*/ 63186 h 70017"/>
                  <a:gd name="connsiteX7" fmla="*/ 396875 w 736600"/>
                  <a:gd name="connsiteY7" fmla="*/ 21911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09550 w 736600"/>
                  <a:gd name="connsiteY4" fmla="*/ 37786 h 70017"/>
                  <a:gd name="connsiteX5" fmla="*/ 263525 w 736600"/>
                  <a:gd name="connsiteY5" fmla="*/ 31436 h 70017"/>
                  <a:gd name="connsiteX6" fmla="*/ 327025 w 736600"/>
                  <a:gd name="connsiteY6" fmla="*/ 63186 h 70017"/>
                  <a:gd name="connsiteX7" fmla="*/ 425450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09550 w 736600"/>
                  <a:gd name="connsiteY4" fmla="*/ 37786 h 70017"/>
                  <a:gd name="connsiteX5" fmla="*/ 263525 w 736600"/>
                  <a:gd name="connsiteY5" fmla="*/ 31436 h 70017"/>
                  <a:gd name="connsiteX6" fmla="*/ 350838 w 736600"/>
                  <a:gd name="connsiteY6" fmla="*/ 63186 h 70017"/>
                  <a:gd name="connsiteX7" fmla="*/ 425450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09550 w 736600"/>
                  <a:gd name="connsiteY4" fmla="*/ 37786 h 70017"/>
                  <a:gd name="connsiteX5" fmla="*/ 284956 w 736600"/>
                  <a:gd name="connsiteY5" fmla="*/ 21911 h 70017"/>
                  <a:gd name="connsiteX6" fmla="*/ 350838 w 736600"/>
                  <a:gd name="connsiteY6" fmla="*/ 63186 h 70017"/>
                  <a:gd name="connsiteX7" fmla="*/ 425450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26219 w 736600"/>
                  <a:gd name="connsiteY4" fmla="*/ 37786 h 70017"/>
                  <a:gd name="connsiteX5" fmla="*/ 284956 w 736600"/>
                  <a:gd name="connsiteY5" fmla="*/ 21911 h 70017"/>
                  <a:gd name="connsiteX6" fmla="*/ 350838 w 736600"/>
                  <a:gd name="connsiteY6" fmla="*/ 63186 h 70017"/>
                  <a:gd name="connsiteX7" fmla="*/ 425450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26219 w 736600"/>
                  <a:gd name="connsiteY4" fmla="*/ 37786 h 70017"/>
                  <a:gd name="connsiteX5" fmla="*/ 284956 w 736600"/>
                  <a:gd name="connsiteY5" fmla="*/ 21911 h 70017"/>
                  <a:gd name="connsiteX6" fmla="*/ 369888 w 736600"/>
                  <a:gd name="connsiteY6" fmla="*/ 69536 h 70017"/>
                  <a:gd name="connsiteX7" fmla="*/ 425450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  <a:gd name="connsiteX0" fmla="*/ 0 w 736600"/>
                  <a:gd name="connsiteY0" fmla="*/ 66361 h 70017"/>
                  <a:gd name="connsiteX1" fmla="*/ 79375 w 736600"/>
                  <a:gd name="connsiteY1" fmla="*/ 34611 h 70017"/>
                  <a:gd name="connsiteX2" fmla="*/ 149225 w 736600"/>
                  <a:gd name="connsiteY2" fmla="*/ 18736 h 70017"/>
                  <a:gd name="connsiteX3" fmla="*/ 188913 w 736600"/>
                  <a:gd name="connsiteY3" fmla="*/ 418 h 70017"/>
                  <a:gd name="connsiteX4" fmla="*/ 226219 w 736600"/>
                  <a:gd name="connsiteY4" fmla="*/ 37786 h 70017"/>
                  <a:gd name="connsiteX5" fmla="*/ 284956 w 736600"/>
                  <a:gd name="connsiteY5" fmla="*/ 21911 h 70017"/>
                  <a:gd name="connsiteX6" fmla="*/ 369888 w 736600"/>
                  <a:gd name="connsiteY6" fmla="*/ 69536 h 70017"/>
                  <a:gd name="connsiteX7" fmla="*/ 441325 w 736600"/>
                  <a:gd name="connsiteY7" fmla="*/ 19530 h 70017"/>
                  <a:gd name="connsiteX8" fmla="*/ 501650 w 736600"/>
                  <a:gd name="connsiteY8" fmla="*/ 63186 h 70017"/>
                  <a:gd name="connsiteX9" fmla="*/ 612775 w 736600"/>
                  <a:gd name="connsiteY9" fmla="*/ 18736 h 70017"/>
                  <a:gd name="connsiteX10" fmla="*/ 698500 w 736600"/>
                  <a:gd name="connsiteY10" fmla="*/ 66361 h 70017"/>
                  <a:gd name="connsiteX11" fmla="*/ 736600 w 736600"/>
                  <a:gd name="connsiteY11" fmla="*/ 63186 h 700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736600" h="70017">
                    <a:moveTo>
                      <a:pt x="0" y="66361"/>
                    </a:moveTo>
                    <a:cubicBezTo>
                      <a:pt x="27516" y="48634"/>
                      <a:pt x="54504" y="42548"/>
                      <a:pt x="79375" y="34611"/>
                    </a:cubicBezTo>
                    <a:cubicBezTo>
                      <a:pt x="104246" y="26674"/>
                      <a:pt x="130969" y="24435"/>
                      <a:pt x="149225" y="18736"/>
                    </a:cubicBezTo>
                    <a:cubicBezTo>
                      <a:pt x="167481" y="13037"/>
                      <a:pt x="178859" y="-2757"/>
                      <a:pt x="188913" y="418"/>
                    </a:cubicBezTo>
                    <a:cubicBezTo>
                      <a:pt x="198967" y="3593"/>
                      <a:pt x="210212" y="34204"/>
                      <a:pt x="226219" y="37786"/>
                    </a:cubicBezTo>
                    <a:cubicBezTo>
                      <a:pt x="242226" y="41368"/>
                      <a:pt x="261011" y="16619"/>
                      <a:pt x="284956" y="21911"/>
                    </a:cubicBezTo>
                    <a:cubicBezTo>
                      <a:pt x="308901" y="27203"/>
                      <a:pt x="343827" y="69933"/>
                      <a:pt x="369888" y="69536"/>
                    </a:cubicBezTo>
                    <a:cubicBezTo>
                      <a:pt x="395949" y="69139"/>
                      <a:pt x="419365" y="20588"/>
                      <a:pt x="441325" y="19530"/>
                    </a:cubicBezTo>
                    <a:cubicBezTo>
                      <a:pt x="463285" y="18472"/>
                      <a:pt x="473075" y="63318"/>
                      <a:pt x="501650" y="63186"/>
                    </a:cubicBezTo>
                    <a:cubicBezTo>
                      <a:pt x="530225" y="63054"/>
                      <a:pt x="579967" y="18207"/>
                      <a:pt x="612775" y="18736"/>
                    </a:cubicBezTo>
                    <a:cubicBezTo>
                      <a:pt x="645583" y="19265"/>
                      <a:pt x="677863" y="58953"/>
                      <a:pt x="698500" y="66361"/>
                    </a:cubicBezTo>
                    <a:cubicBezTo>
                      <a:pt x="719137" y="73769"/>
                      <a:pt x="727868" y="68477"/>
                      <a:pt x="736600" y="63186"/>
                    </a:cubicBezTo>
                  </a:path>
                </a:pathLst>
              </a:custGeom>
              <a:noFill/>
              <a:ln w="12700">
                <a:solidFill>
                  <a:srgbClr val="215BA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E8268AEC-3C2C-480E-AA8A-1C234D0CD77C}"/>
                </a:ext>
              </a:extLst>
            </p:cNvPr>
            <p:cNvGrpSpPr/>
            <p:nvPr/>
          </p:nvGrpSpPr>
          <p:grpSpPr>
            <a:xfrm>
              <a:off x="2996913" y="4096434"/>
              <a:ext cx="494451" cy="383811"/>
              <a:chOff x="3536937" y="3432384"/>
              <a:chExt cx="381318" cy="295993"/>
            </a:xfrm>
          </p:grpSpPr>
          <p:sp>
            <p:nvSpPr>
              <p:cNvPr id="309" name="Oval 308">
                <a:extLst>
                  <a:ext uri="{FF2B5EF4-FFF2-40B4-BE49-F238E27FC236}">
                    <a16:creationId xmlns:a16="http://schemas.microsoft.com/office/drawing/2014/main" id="{7F51CC1A-1E07-4AB5-B651-279476CF9F1B}"/>
                  </a:ext>
                </a:extLst>
              </p:cNvPr>
              <p:cNvSpPr/>
              <p:nvPr/>
            </p:nvSpPr>
            <p:spPr>
              <a:xfrm>
                <a:off x="3893185" y="3483591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0" name="Oval 309">
                <a:extLst>
                  <a:ext uri="{FF2B5EF4-FFF2-40B4-BE49-F238E27FC236}">
                    <a16:creationId xmlns:a16="http://schemas.microsoft.com/office/drawing/2014/main" id="{E16C28FF-B235-486D-AC74-44BA9C7AD213}"/>
                  </a:ext>
                </a:extLst>
              </p:cNvPr>
              <p:cNvSpPr/>
              <p:nvPr/>
            </p:nvSpPr>
            <p:spPr>
              <a:xfrm>
                <a:off x="3757946" y="3614172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1" name="Oval 310">
                <a:extLst>
                  <a:ext uri="{FF2B5EF4-FFF2-40B4-BE49-F238E27FC236}">
                    <a16:creationId xmlns:a16="http://schemas.microsoft.com/office/drawing/2014/main" id="{A41D8A53-9C2C-48AF-B577-25DDF0739BA1}"/>
                  </a:ext>
                </a:extLst>
              </p:cNvPr>
              <p:cNvSpPr/>
              <p:nvPr/>
            </p:nvSpPr>
            <p:spPr>
              <a:xfrm>
                <a:off x="3712685" y="3703307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 dirty="0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2" name="Oval 311">
                <a:extLst>
                  <a:ext uri="{FF2B5EF4-FFF2-40B4-BE49-F238E27FC236}">
                    <a16:creationId xmlns:a16="http://schemas.microsoft.com/office/drawing/2014/main" id="{34C125C6-6067-4972-A4CF-567F446F59B9}"/>
                  </a:ext>
                </a:extLst>
              </p:cNvPr>
              <p:cNvSpPr/>
              <p:nvPr/>
            </p:nvSpPr>
            <p:spPr>
              <a:xfrm>
                <a:off x="3777010" y="3489303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3" name="Oval 312">
                <a:extLst>
                  <a:ext uri="{FF2B5EF4-FFF2-40B4-BE49-F238E27FC236}">
                    <a16:creationId xmlns:a16="http://schemas.microsoft.com/office/drawing/2014/main" id="{DC4DAF17-DB78-4739-8DD7-3E04F032556D}"/>
                  </a:ext>
                </a:extLst>
              </p:cNvPr>
              <p:cNvSpPr/>
              <p:nvPr/>
            </p:nvSpPr>
            <p:spPr>
              <a:xfrm>
                <a:off x="3645385" y="3613300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5" name="Oval 314">
                <a:extLst>
                  <a:ext uri="{FF2B5EF4-FFF2-40B4-BE49-F238E27FC236}">
                    <a16:creationId xmlns:a16="http://schemas.microsoft.com/office/drawing/2014/main" id="{B6337D01-E7B7-4DE8-99B6-9D51E98323E9}"/>
                  </a:ext>
                </a:extLst>
              </p:cNvPr>
              <p:cNvSpPr/>
              <p:nvPr/>
            </p:nvSpPr>
            <p:spPr>
              <a:xfrm>
                <a:off x="3600124" y="3702434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6" name="Oval 315">
                <a:extLst>
                  <a:ext uri="{FF2B5EF4-FFF2-40B4-BE49-F238E27FC236}">
                    <a16:creationId xmlns:a16="http://schemas.microsoft.com/office/drawing/2014/main" id="{E51ACC1F-8662-413F-AED9-2B0EB51B7F68}"/>
                  </a:ext>
                </a:extLst>
              </p:cNvPr>
              <p:cNvSpPr/>
              <p:nvPr/>
            </p:nvSpPr>
            <p:spPr>
              <a:xfrm>
                <a:off x="3719553" y="3432384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7" name="Oval 316">
                <a:extLst>
                  <a:ext uri="{FF2B5EF4-FFF2-40B4-BE49-F238E27FC236}">
                    <a16:creationId xmlns:a16="http://schemas.microsoft.com/office/drawing/2014/main" id="{CA66AE04-8EE1-4276-ACF2-F54FAAD0D771}"/>
                  </a:ext>
                </a:extLst>
              </p:cNvPr>
              <p:cNvSpPr/>
              <p:nvPr/>
            </p:nvSpPr>
            <p:spPr>
              <a:xfrm>
                <a:off x="3582198" y="3594119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8" name="Oval 317">
                <a:extLst>
                  <a:ext uri="{FF2B5EF4-FFF2-40B4-BE49-F238E27FC236}">
                    <a16:creationId xmlns:a16="http://schemas.microsoft.com/office/drawing/2014/main" id="{E7804FF4-5ABE-42A3-8082-9E09EC594EBA}"/>
                  </a:ext>
                </a:extLst>
              </p:cNvPr>
              <p:cNvSpPr/>
              <p:nvPr/>
            </p:nvSpPr>
            <p:spPr>
              <a:xfrm>
                <a:off x="3536937" y="3683254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9" name="Oval 318">
                <a:extLst>
                  <a:ext uri="{FF2B5EF4-FFF2-40B4-BE49-F238E27FC236}">
                    <a16:creationId xmlns:a16="http://schemas.microsoft.com/office/drawing/2014/main" id="{0644B74E-9705-4F48-B634-B5909691172D}"/>
                  </a:ext>
                </a:extLst>
              </p:cNvPr>
              <p:cNvSpPr/>
              <p:nvPr/>
            </p:nvSpPr>
            <p:spPr>
              <a:xfrm>
                <a:off x="3818557" y="3558210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20" name="Oval 319">
                <a:extLst>
                  <a:ext uri="{FF2B5EF4-FFF2-40B4-BE49-F238E27FC236}">
                    <a16:creationId xmlns:a16="http://schemas.microsoft.com/office/drawing/2014/main" id="{E8DE0958-9A86-4531-A4EC-93FFF139310D}"/>
                  </a:ext>
                </a:extLst>
              </p:cNvPr>
              <p:cNvSpPr/>
              <p:nvPr/>
            </p:nvSpPr>
            <p:spPr>
              <a:xfrm>
                <a:off x="3702382" y="3563922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21" name="Oval 320">
                <a:extLst>
                  <a:ext uri="{FF2B5EF4-FFF2-40B4-BE49-F238E27FC236}">
                    <a16:creationId xmlns:a16="http://schemas.microsoft.com/office/drawing/2014/main" id="{93BF7A5E-DF25-42C4-B905-29F87917CD57}"/>
                  </a:ext>
                </a:extLst>
              </p:cNvPr>
              <p:cNvSpPr/>
              <p:nvPr/>
            </p:nvSpPr>
            <p:spPr>
              <a:xfrm>
                <a:off x="3644925" y="3507002"/>
                <a:ext cx="25070" cy="25070"/>
              </a:xfrm>
              <a:prstGeom prst="ellipse">
                <a:avLst/>
              </a:prstGeom>
              <a:solidFill>
                <a:srgbClr val="215B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0" tIns="47995" rIns="95990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697DE28-6787-4817-8DF9-FE381ABAF3FF}"/>
                </a:ext>
              </a:extLst>
            </p:cNvPr>
            <p:cNvSpPr txBox="1"/>
            <p:nvPr/>
          </p:nvSpPr>
          <p:spPr>
            <a:xfrm>
              <a:off x="1036320" y="3222784"/>
              <a:ext cx="1774868" cy="284382"/>
            </a:xfrm>
            <a:prstGeom prst="rect">
              <a:avLst/>
            </a:prstGeom>
            <a:solidFill>
              <a:schemeClr val="bg1"/>
            </a:solidFill>
            <a:ln w="22860">
              <a:solidFill>
                <a:schemeClr val="tx1">
                  <a:lumMod val="65000"/>
                  <a:lumOff val="35000"/>
                </a:schemeClr>
              </a:solidFill>
            </a:ln>
          </p:spPr>
          <p:txBody>
            <a:bodyPr wrap="square" lIns="75583" tIns="18896" rIns="75583" bIns="18896" rtlCol="0" anchor="ctr">
              <a:spAutoFit/>
            </a:bodyPr>
            <a:lstStyle>
              <a:defPPr>
                <a:defRPr lang="ko-Kore-KR"/>
              </a:defPPr>
              <a:lvl1pPr>
                <a:defRPr sz="1000">
                  <a:solidFill>
                    <a:schemeClr val="tx1">
                      <a:lumMod val="75000"/>
                      <a:lumOff val="25000"/>
                    </a:schemeClr>
                  </a:solidFill>
                  <a:latin typeface="HelveticaNeueLT Std Med Cn" panose="020B0606030502030204" pitchFamily="34" charset="0"/>
                </a:defRPr>
              </a:lvl1pPr>
            </a:lstStyle>
            <a:p>
              <a:pPr algn="ctr"/>
              <a:r>
                <a:rPr lang="en-US" sz="1600" b="1" spc="-52" dirty="0">
                  <a:latin typeface="HelveticaNeueLT Std Med" panose="020B0604020202020204" pitchFamily="34" charset="0"/>
                  <a:cs typeface="Times New Roman" panose="02020603050405020304" pitchFamily="18" charset="0"/>
                </a:rPr>
                <a:t>A Temporal DNN</a:t>
              </a:r>
            </a:p>
          </p:txBody>
        </p: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71DECC25-2AA5-4F05-A7AB-325BB4A31E64}"/>
                </a:ext>
              </a:extLst>
            </p:cNvPr>
            <p:cNvGrpSpPr/>
            <p:nvPr/>
          </p:nvGrpSpPr>
          <p:grpSpPr>
            <a:xfrm>
              <a:off x="646493" y="1449967"/>
              <a:ext cx="2831165" cy="1343884"/>
              <a:chOff x="737918" y="1468074"/>
              <a:chExt cx="2347373" cy="1114240"/>
            </a:xfrm>
          </p:grpSpPr>
          <p:sp>
            <p:nvSpPr>
              <p:cNvPr id="7" name="직사각형 6">
                <a:extLst>
                  <a:ext uri="{FF2B5EF4-FFF2-40B4-BE49-F238E27FC236}">
                    <a16:creationId xmlns:a16="http://schemas.microsoft.com/office/drawing/2014/main" id="{20448251-ADC1-514E-8585-4409AB1F761E}"/>
                  </a:ext>
                </a:extLst>
              </p:cNvPr>
              <p:cNvSpPr/>
              <p:nvPr/>
            </p:nvSpPr>
            <p:spPr>
              <a:xfrm>
                <a:off x="737918" y="1468074"/>
                <a:ext cx="2059499" cy="809440"/>
              </a:xfrm>
              <a:prstGeom prst="rect">
                <a:avLst/>
              </a:prstGeom>
              <a:noFill/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ore-KR" alt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직사각형 8">
                <a:extLst>
                  <a:ext uri="{FF2B5EF4-FFF2-40B4-BE49-F238E27FC236}">
                    <a16:creationId xmlns:a16="http://schemas.microsoft.com/office/drawing/2014/main" id="{554A92E3-9B5F-B54B-AA63-17AB8B1D4BC3}"/>
                  </a:ext>
                </a:extLst>
              </p:cNvPr>
              <p:cNvSpPr/>
              <p:nvPr/>
            </p:nvSpPr>
            <p:spPr>
              <a:xfrm>
                <a:off x="890316" y="1620474"/>
                <a:ext cx="2059499" cy="80944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ore-KR" alt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직사각형 10">
                <a:extLst>
                  <a:ext uri="{FF2B5EF4-FFF2-40B4-BE49-F238E27FC236}">
                    <a16:creationId xmlns:a16="http://schemas.microsoft.com/office/drawing/2014/main" id="{02869811-65D1-6543-92B1-7ECC63336749}"/>
                  </a:ext>
                </a:extLst>
              </p:cNvPr>
              <p:cNvSpPr/>
              <p:nvPr/>
            </p:nvSpPr>
            <p:spPr>
              <a:xfrm>
                <a:off x="1025792" y="1772874"/>
                <a:ext cx="2059499" cy="80944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ore-KR" alt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id="{38E945B8-0552-429E-9181-4107730F5760}"/>
                </a:ext>
              </a:extLst>
            </p:cNvPr>
            <p:cNvGrpSpPr/>
            <p:nvPr/>
          </p:nvGrpSpPr>
          <p:grpSpPr>
            <a:xfrm>
              <a:off x="505916" y="1222051"/>
              <a:ext cx="1165563" cy="634877"/>
              <a:chOff x="512295" y="469352"/>
              <a:chExt cx="966387" cy="526389"/>
            </a:xfrm>
          </p:grpSpPr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6859637-7D37-4407-BEF9-EB71F76D6775}"/>
                  </a:ext>
                </a:extLst>
              </p:cNvPr>
              <p:cNvSpPr txBox="1"/>
              <p:nvPr/>
            </p:nvSpPr>
            <p:spPr>
              <a:xfrm>
                <a:off x="818662" y="785214"/>
                <a:ext cx="660020" cy="2105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50" b="1" spc="-52" dirty="0">
                    <a:solidFill>
                      <a:schemeClr val="bg2">
                        <a:lumMod val="50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rPr>
                  <a:t>Variable 1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9CB14D0-1F33-4169-B495-E6B31674DBA1}"/>
                  </a:ext>
                </a:extLst>
              </p:cNvPr>
              <p:cNvSpPr txBox="1"/>
              <p:nvPr/>
            </p:nvSpPr>
            <p:spPr>
              <a:xfrm>
                <a:off x="801356" y="590350"/>
                <a:ext cx="259223" cy="2105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50" b="1" spc="-52" dirty="0">
                    <a:solidFill>
                      <a:schemeClr val="bg2">
                        <a:lumMod val="50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rPr>
                  <a:t>…</a:t>
                </a: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F74CE2C-5492-4270-AD4A-0BA28090B908}"/>
                  </a:ext>
                </a:extLst>
              </p:cNvPr>
              <p:cNvSpPr txBox="1"/>
              <p:nvPr/>
            </p:nvSpPr>
            <p:spPr>
              <a:xfrm>
                <a:off x="512295" y="469352"/>
                <a:ext cx="671980" cy="2105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50" b="1" spc="-52" dirty="0">
                    <a:solidFill>
                      <a:schemeClr val="bg2">
                        <a:lumMod val="50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rPr>
                  <a:t>Variable N</a:t>
                </a:r>
              </a:p>
            </p:txBody>
          </p:sp>
        </p:grpSp>
        <p:grpSp>
          <p:nvGrpSpPr>
            <p:cNvPr id="236" name="Group 235">
              <a:extLst>
                <a:ext uri="{FF2B5EF4-FFF2-40B4-BE49-F238E27FC236}">
                  <a16:creationId xmlns:a16="http://schemas.microsoft.com/office/drawing/2014/main" id="{BA406AA5-C6ED-42B1-9144-FE2554FEE07C}"/>
                </a:ext>
              </a:extLst>
            </p:cNvPr>
            <p:cNvGrpSpPr/>
            <p:nvPr/>
          </p:nvGrpSpPr>
          <p:grpSpPr>
            <a:xfrm>
              <a:off x="993077" y="1946536"/>
              <a:ext cx="2479813" cy="652813"/>
              <a:chOff x="859304" y="922327"/>
              <a:chExt cx="2056059" cy="541259"/>
            </a:xfrm>
          </p:grpSpPr>
          <p:sp>
            <p:nvSpPr>
              <p:cNvPr id="108" name="Freeform: Shape 107">
                <a:extLst>
                  <a:ext uri="{FF2B5EF4-FFF2-40B4-BE49-F238E27FC236}">
                    <a16:creationId xmlns:a16="http://schemas.microsoft.com/office/drawing/2014/main" id="{0D6AE79A-F12C-4BE0-8A1B-01A55348E026}"/>
                  </a:ext>
                </a:extLst>
              </p:cNvPr>
              <p:cNvSpPr/>
              <p:nvPr/>
            </p:nvSpPr>
            <p:spPr>
              <a:xfrm>
                <a:off x="2290470" y="982521"/>
                <a:ext cx="624893" cy="424319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6050 w 736600"/>
                  <a:gd name="connsiteY2" fmla="*/ 361951 h 364931"/>
                  <a:gd name="connsiteX3" fmla="*/ 209550 w 736600"/>
                  <a:gd name="connsiteY3" fmla="*/ 311151 h 364931"/>
                  <a:gd name="connsiteX4" fmla="*/ 263525 w 736600"/>
                  <a:gd name="connsiteY4" fmla="*/ 304801 h 364931"/>
                  <a:gd name="connsiteX5" fmla="*/ 327025 w 736600"/>
                  <a:gd name="connsiteY5" fmla="*/ 355601 h 364931"/>
                  <a:gd name="connsiteX6" fmla="*/ 374650 w 736600"/>
                  <a:gd name="connsiteY6" fmla="*/ 327026 h 364931"/>
                  <a:gd name="connsiteX7" fmla="*/ 425450 w 736600"/>
                  <a:gd name="connsiteY7" fmla="*/ 1 h 364931"/>
                  <a:gd name="connsiteX8" fmla="*/ 482600 w 736600"/>
                  <a:gd name="connsiteY8" fmla="*/ 330201 h 364931"/>
                  <a:gd name="connsiteX9" fmla="*/ 612775 w 736600"/>
                  <a:gd name="connsiteY9" fmla="*/ 292101 h 364931"/>
                  <a:gd name="connsiteX10" fmla="*/ 698500 w 736600"/>
                  <a:gd name="connsiteY10" fmla="*/ 339726 h 364931"/>
                  <a:gd name="connsiteX11" fmla="*/ 736600 w 736600"/>
                  <a:gd name="connsiteY11" fmla="*/ 336551 h 364931"/>
                  <a:gd name="connsiteX0" fmla="*/ 0 w 736600"/>
                  <a:gd name="connsiteY0" fmla="*/ 70649 h 92878"/>
                  <a:gd name="connsiteX1" fmla="*/ 79375 w 736600"/>
                  <a:gd name="connsiteY1" fmla="*/ 38899 h 92878"/>
                  <a:gd name="connsiteX2" fmla="*/ 146050 w 736600"/>
                  <a:gd name="connsiteY2" fmla="*/ 92874 h 92878"/>
                  <a:gd name="connsiteX3" fmla="*/ 209550 w 736600"/>
                  <a:gd name="connsiteY3" fmla="*/ 42074 h 92878"/>
                  <a:gd name="connsiteX4" fmla="*/ 263525 w 736600"/>
                  <a:gd name="connsiteY4" fmla="*/ 35724 h 92878"/>
                  <a:gd name="connsiteX5" fmla="*/ 327025 w 736600"/>
                  <a:gd name="connsiteY5" fmla="*/ 86524 h 92878"/>
                  <a:gd name="connsiteX6" fmla="*/ 374650 w 736600"/>
                  <a:gd name="connsiteY6" fmla="*/ 57949 h 92878"/>
                  <a:gd name="connsiteX7" fmla="*/ 430212 w 736600"/>
                  <a:gd name="connsiteY7" fmla="*/ 5 h 92878"/>
                  <a:gd name="connsiteX8" fmla="*/ 482600 w 736600"/>
                  <a:gd name="connsiteY8" fmla="*/ 61124 h 92878"/>
                  <a:gd name="connsiteX9" fmla="*/ 612775 w 736600"/>
                  <a:gd name="connsiteY9" fmla="*/ 23024 h 92878"/>
                  <a:gd name="connsiteX10" fmla="*/ 698500 w 736600"/>
                  <a:gd name="connsiteY10" fmla="*/ 70649 h 92878"/>
                  <a:gd name="connsiteX11" fmla="*/ 736600 w 736600"/>
                  <a:gd name="connsiteY11" fmla="*/ 67474 h 92878"/>
                  <a:gd name="connsiteX0" fmla="*/ 0 w 736600"/>
                  <a:gd name="connsiteY0" fmla="*/ 90438 h 112669"/>
                  <a:gd name="connsiteX1" fmla="*/ 79375 w 736600"/>
                  <a:gd name="connsiteY1" fmla="*/ 58688 h 112669"/>
                  <a:gd name="connsiteX2" fmla="*/ 146050 w 736600"/>
                  <a:gd name="connsiteY2" fmla="*/ 112663 h 112669"/>
                  <a:gd name="connsiteX3" fmla="*/ 209550 w 736600"/>
                  <a:gd name="connsiteY3" fmla="*/ 61863 h 112669"/>
                  <a:gd name="connsiteX4" fmla="*/ 263525 w 736600"/>
                  <a:gd name="connsiteY4" fmla="*/ 744 h 112669"/>
                  <a:gd name="connsiteX5" fmla="*/ 327025 w 736600"/>
                  <a:gd name="connsiteY5" fmla="*/ 106313 h 112669"/>
                  <a:gd name="connsiteX6" fmla="*/ 374650 w 736600"/>
                  <a:gd name="connsiteY6" fmla="*/ 77738 h 112669"/>
                  <a:gd name="connsiteX7" fmla="*/ 430212 w 736600"/>
                  <a:gd name="connsiteY7" fmla="*/ 19794 h 112669"/>
                  <a:gd name="connsiteX8" fmla="*/ 482600 w 736600"/>
                  <a:gd name="connsiteY8" fmla="*/ 80913 h 112669"/>
                  <a:gd name="connsiteX9" fmla="*/ 612775 w 736600"/>
                  <a:gd name="connsiteY9" fmla="*/ 42813 h 112669"/>
                  <a:gd name="connsiteX10" fmla="*/ 698500 w 736600"/>
                  <a:gd name="connsiteY10" fmla="*/ 90438 h 112669"/>
                  <a:gd name="connsiteX11" fmla="*/ 736600 w 736600"/>
                  <a:gd name="connsiteY11" fmla="*/ 87263 h 112669"/>
                  <a:gd name="connsiteX0" fmla="*/ 0 w 736600"/>
                  <a:gd name="connsiteY0" fmla="*/ 94027 h 116623"/>
                  <a:gd name="connsiteX1" fmla="*/ 79375 w 736600"/>
                  <a:gd name="connsiteY1" fmla="*/ 62277 h 116623"/>
                  <a:gd name="connsiteX2" fmla="*/ 146050 w 736600"/>
                  <a:gd name="connsiteY2" fmla="*/ 116252 h 116623"/>
                  <a:gd name="connsiteX3" fmla="*/ 209550 w 736600"/>
                  <a:gd name="connsiteY3" fmla="*/ 29733 h 116623"/>
                  <a:gd name="connsiteX4" fmla="*/ 263525 w 736600"/>
                  <a:gd name="connsiteY4" fmla="*/ 4333 h 116623"/>
                  <a:gd name="connsiteX5" fmla="*/ 327025 w 736600"/>
                  <a:gd name="connsiteY5" fmla="*/ 109902 h 116623"/>
                  <a:gd name="connsiteX6" fmla="*/ 374650 w 736600"/>
                  <a:gd name="connsiteY6" fmla="*/ 81327 h 116623"/>
                  <a:gd name="connsiteX7" fmla="*/ 430212 w 736600"/>
                  <a:gd name="connsiteY7" fmla="*/ 23383 h 116623"/>
                  <a:gd name="connsiteX8" fmla="*/ 482600 w 736600"/>
                  <a:gd name="connsiteY8" fmla="*/ 84502 h 116623"/>
                  <a:gd name="connsiteX9" fmla="*/ 612775 w 736600"/>
                  <a:gd name="connsiteY9" fmla="*/ 46402 h 116623"/>
                  <a:gd name="connsiteX10" fmla="*/ 698500 w 736600"/>
                  <a:gd name="connsiteY10" fmla="*/ 94027 h 116623"/>
                  <a:gd name="connsiteX11" fmla="*/ 736600 w 736600"/>
                  <a:gd name="connsiteY11" fmla="*/ 90852 h 116623"/>
                  <a:gd name="connsiteX0" fmla="*/ 0 w 736600"/>
                  <a:gd name="connsiteY0" fmla="*/ 113905 h 136501"/>
                  <a:gd name="connsiteX1" fmla="*/ 79375 w 736600"/>
                  <a:gd name="connsiteY1" fmla="*/ 82155 h 136501"/>
                  <a:gd name="connsiteX2" fmla="*/ 146050 w 736600"/>
                  <a:gd name="connsiteY2" fmla="*/ 136130 h 136501"/>
                  <a:gd name="connsiteX3" fmla="*/ 209550 w 736600"/>
                  <a:gd name="connsiteY3" fmla="*/ 49611 h 136501"/>
                  <a:gd name="connsiteX4" fmla="*/ 263525 w 736600"/>
                  <a:gd name="connsiteY4" fmla="*/ 2779 h 136501"/>
                  <a:gd name="connsiteX5" fmla="*/ 327025 w 736600"/>
                  <a:gd name="connsiteY5" fmla="*/ 129780 h 136501"/>
                  <a:gd name="connsiteX6" fmla="*/ 374650 w 736600"/>
                  <a:gd name="connsiteY6" fmla="*/ 101205 h 136501"/>
                  <a:gd name="connsiteX7" fmla="*/ 430212 w 736600"/>
                  <a:gd name="connsiteY7" fmla="*/ 43261 h 136501"/>
                  <a:gd name="connsiteX8" fmla="*/ 482600 w 736600"/>
                  <a:gd name="connsiteY8" fmla="*/ 104380 h 136501"/>
                  <a:gd name="connsiteX9" fmla="*/ 612775 w 736600"/>
                  <a:gd name="connsiteY9" fmla="*/ 66280 h 136501"/>
                  <a:gd name="connsiteX10" fmla="*/ 698500 w 736600"/>
                  <a:gd name="connsiteY10" fmla="*/ 113905 h 136501"/>
                  <a:gd name="connsiteX11" fmla="*/ 736600 w 736600"/>
                  <a:gd name="connsiteY11" fmla="*/ 110730 h 136501"/>
                  <a:gd name="connsiteX0" fmla="*/ 0 w 736600"/>
                  <a:gd name="connsiteY0" fmla="*/ 129958 h 152554"/>
                  <a:gd name="connsiteX1" fmla="*/ 79375 w 736600"/>
                  <a:gd name="connsiteY1" fmla="*/ 98208 h 152554"/>
                  <a:gd name="connsiteX2" fmla="*/ 146050 w 736600"/>
                  <a:gd name="connsiteY2" fmla="*/ 152183 h 152554"/>
                  <a:gd name="connsiteX3" fmla="*/ 209550 w 736600"/>
                  <a:gd name="connsiteY3" fmla="*/ 65664 h 152554"/>
                  <a:gd name="connsiteX4" fmla="*/ 263525 w 736600"/>
                  <a:gd name="connsiteY4" fmla="*/ 2164 h 152554"/>
                  <a:gd name="connsiteX5" fmla="*/ 327025 w 736600"/>
                  <a:gd name="connsiteY5" fmla="*/ 145833 h 152554"/>
                  <a:gd name="connsiteX6" fmla="*/ 374650 w 736600"/>
                  <a:gd name="connsiteY6" fmla="*/ 117258 h 152554"/>
                  <a:gd name="connsiteX7" fmla="*/ 430212 w 736600"/>
                  <a:gd name="connsiteY7" fmla="*/ 59314 h 152554"/>
                  <a:gd name="connsiteX8" fmla="*/ 482600 w 736600"/>
                  <a:gd name="connsiteY8" fmla="*/ 120433 h 152554"/>
                  <a:gd name="connsiteX9" fmla="*/ 612775 w 736600"/>
                  <a:gd name="connsiteY9" fmla="*/ 82333 h 152554"/>
                  <a:gd name="connsiteX10" fmla="*/ 698500 w 736600"/>
                  <a:gd name="connsiteY10" fmla="*/ 129958 h 152554"/>
                  <a:gd name="connsiteX11" fmla="*/ 736600 w 736600"/>
                  <a:gd name="connsiteY11" fmla="*/ 126783 h 152554"/>
                  <a:gd name="connsiteX0" fmla="*/ 0 w 736600"/>
                  <a:gd name="connsiteY0" fmla="*/ 257176 h 287772"/>
                  <a:gd name="connsiteX1" fmla="*/ 79375 w 736600"/>
                  <a:gd name="connsiteY1" fmla="*/ 225426 h 287772"/>
                  <a:gd name="connsiteX2" fmla="*/ 146050 w 736600"/>
                  <a:gd name="connsiteY2" fmla="*/ 279401 h 287772"/>
                  <a:gd name="connsiteX3" fmla="*/ 209550 w 736600"/>
                  <a:gd name="connsiteY3" fmla="*/ 192882 h 287772"/>
                  <a:gd name="connsiteX4" fmla="*/ 269138 w 736600"/>
                  <a:gd name="connsiteY4" fmla="*/ 794 h 287772"/>
                  <a:gd name="connsiteX5" fmla="*/ 327025 w 736600"/>
                  <a:gd name="connsiteY5" fmla="*/ 273051 h 287772"/>
                  <a:gd name="connsiteX6" fmla="*/ 374650 w 736600"/>
                  <a:gd name="connsiteY6" fmla="*/ 244476 h 287772"/>
                  <a:gd name="connsiteX7" fmla="*/ 430212 w 736600"/>
                  <a:gd name="connsiteY7" fmla="*/ 186532 h 287772"/>
                  <a:gd name="connsiteX8" fmla="*/ 482600 w 736600"/>
                  <a:gd name="connsiteY8" fmla="*/ 247651 h 287772"/>
                  <a:gd name="connsiteX9" fmla="*/ 612775 w 736600"/>
                  <a:gd name="connsiteY9" fmla="*/ 209551 h 287772"/>
                  <a:gd name="connsiteX10" fmla="*/ 698500 w 736600"/>
                  <a:gd name="connsiteY10" fmla="*/ 257176 h 287772"/>
                  <a:gd name="connsiteX11" fmla="*/ 736600 w 736600"/>
                  <a:gd name="connsiteY11" fmla="*/ 254001 h 287772"/>
                  <a:gd name="connsiteX0" fmla="*/ 0 w 736600"/>
                  <a:gd name="connsiteY0" fmla="*/ 258233 h 288829"/>
                  <a:gd name="connsiteX1" fmla="*/ 79375 w 736600"/>
                  <a:gd name="connsiteY1" fmla="*/ 226483 h 288829"/>
                  <a:gd name="connsiteX2" fmla="*/ 146050 w 736600"/>
                  <a:gd name="connsiteY2" fmla="*/ 280458 h 288829"/>
                  <a:gd name="connsiteX3" fmla="*/ 206743 w 736600"/>
                  <a:gd name="connsiteY3" fmla="*/ 160602 h 288829"/>
                  <a:gd name="connsiteX4" fmla="*/ 269138 w 736600"/>
                  <a:gd name="connsiteY4" fmla="*/ 1851 h 288829"/>
                  <a:gd name="connsiteX5" fmla="*/ 327025 w 736600"/>
                  <a:gd name="connsiteY5" fmla="*/ 274108 h 288829"/>
                  <a:gd name="connsiteX6" fmla="*/ 374650 w 736600"/>
                  <a:gd name="connsiteY6" fmla="*/ 245533 h 288829"/>
                  <a:gd name="connsiteX7" fmla="*/ 430212 w 736600"/>
                  <a:gd name="connsiteY7" fmla="*/ 187589 h 288829"/>
                  <a:gd name="connsiteX8" fmla="*/ 482600 w 736600"/>
                  <a:gd name="connsiteY8" fmla="*/ 248708 h 288829"/>
                  <a:gd name="connsiteX9" fmla="*/ 612775 w 736600"/>
                  <a:gd name="connsiteY9" fmla="*/ 210608 h 288829"/>
                  <a:gd name="connsiteX10" fmla="*/ 698500 w 736600"/>
                  <a:gd name="connsiteY10" fmla="*/ 258233 h 288829"/>
                  <a:gd name="connsiteX11" fmla="*/ 736600 w 736600"/>
                  <a:gd name="connsiteY11" fmla="*/ 255058 h 288829"/>
                  <a:gd name="connsiteX0" fmla="*/ 0 w 736600"/>
                  <a:gd name="connsiteY0" fmla="*/ 258580 h 424161"/>
                  <a:gd name="connsiteX1" fmla="*/ 79375 w 736600"/>
                  <a:gd name="connsiteY1" fmla="*/ 226830 h 424161"/>
                  <a:gd name="connsiteX2" fmla="*/ 148858 w 736600"/>
                  <a:gd name="connsiteY2" fmla="*/ 423680 h 424161"/>
                  <a:gd name="connsiteX3" fmla="*/ 206743 w 736600"/>
                  <a:gd name="connsiteY3" fmla="*/ 160949 h 424161"/>
                  <a:gd name="connsiteX4" fmla="*/ 269138 w 736600"/>
                  <a:gd name="connsiteY4" fmla="*/ 2198 h 424161"/>
                  <a:gd name="connsiteX5" fmla="*/ 327025 w 736600"/>
                  <a:gd name="connsiteY5" fmla="*/ 274455 h 424161"/>
                  <a:gd name="connsiteX6" fmla="*/ 374650 w 736600"/>
                  <a:gd name="connsiteY6" fmla="*/ 245880 h 424161"/>
                  <a:gd name="connsiteX7" fmla="*/ 430212 w 736600"/>
                  <a:gd name="connsiteY7" fmla="*/ 187936 h 424161"/>
                  <a:gd name="connsiteX8" fmla="*/ 482600 w 736600"/>
                  <a:gd name="connsiteY8" fmla="*/ 249055 h 424161"/>
                  <a:gd name="connsiteX9" fmla="*/ 612775 w 736600"/>
                  <a:gd name="connsiteY9" fmla="*/ 210955 h 424161"/>
                  <a:gd name="connsiteX10" fmla="*/ 698500 w 736600"/>
                  <a:gd name="connsiteY10" fmla="*/ 258580 h 424161"/>
                  <a:gd name="connsiteX11" fmla="*/ 736600 w 736600"/>
                  <a:gd name="connsiteY11" fmla="*/ 255405 h 424161"/>
                  <a:gd name="connsiteX0" fmla="*/ 0 w 736600"/>
                  <a:gd name="connsiteY0" fmla="*/ 258705 h 424319"/>
                  <a:gd name="connsiteX1" fmla="*/ 79375 w 736600"/>
                  <a:gd name="connsiteY1" fmla="*/ 226955 h 424319"/>
                  <a:gd name="connsiteX2" fmla="*/ 148858 w 736600"/>
                  <a:gd name="connsiteY2" fmla="*/ 423805 h 424319"/>
                  <a:gd name="connsiteX3" fmla="*/ 217971 w 736600"/>
                  <a:gd name="connsiteY3" fmla="*/ 158692 h 424319"/>
                  <a:gd name="connsiteX4" fmla="*/ 269138 w 736600"/>
                  <a:gd name="connsiteY4" fmla="*/ 2323 h 424319"/>
                  <a:gd name="connsiteX5" fmla="*/ 327025 w 736600"/>
                  <a:gd name="connsiteY5" fmla="*/ 274580 h 424319"/>
                  <a:gd name="connsiteX6" fmla="*/ 374650 w 736600"/>
                  <a:gd name="connsiteY6" fmla="*/ 246005 h 424319"/>
                  <a:gd name="connsiteX7" fmla="*/ 430212 w 736600"/>
                  <a:gd name="connsiteY7" fmla="*/ 188061 h 424319"/>
                  <a:gd name="connsiteX8" fmla="*/ 482600 w 736600"/>
                  <a:gd name="connsiteY8" fmla="*/ 249180 h 424319"/>
                  <a:gd name="connsiteX9" fmla="*/ 612775 w 736600"/>
                  <a:gd name="connsiteY9" fmla="*/ 211080 h 424319"/>
                  <a:gd name="connsiteX10" fmla="*/ 698500 w 736600"/>
                  <a:gd name="connsiteY10" fmla="*/ 258705 h 424319"/>
                  <a:gd name="connsiteX11" fmla="*/ 736600 w 736600"/>
                  <a:gd name="connsiteY11" fmla="*/ 255530 h 424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736600" h="424319">
                    <a:moveTo>
                      <a:pt x="0" y="258705"/>
                    </a:moveTo>
                    <a:cubicBezTo>
                      <a:pt x="27516" y="240978"/>
                      <a:pt x="54565" y="199438"/>
                      <a:pt x="79375" y="226955"/>
                    </a:cubicBezTo>
                    <a:cubicBezTo>
                      <a:pt x="104185" y="254472"/>
                      <a:pt x="125759" y="435182"/>
                      <a:pt x="148858" y="423805"/>
                    </a:cubicBezTo>
                    <a:cubicBezTo>
                      <a:pt x="171957" y="412428"/>
                      <a:pt x="197924" y="228939"/>
                      <a:pt x="217971" y="158692"/>
                    </a:cubicBezTo>
                    <a:cubicBezTo>
                      <a:pt x="238018" y="88445"/>
                      <a:pt x="250962" y="-16992"/>
                      <a:pt x="269138" y="2323"/>
                    </a:cubicBezTo>
                    <a:cubicBezTo>
                      <a:pt x="287314" y="21638"/>
                      <a:pt x="309440" y="233966"/>
                      <a:pt x="327025" y="274580"/>
                    </a:cubicBezTo>
                    <a:cubicBezTo>
                      <a:pt x="344610" y="315194"/>
                      <a:pt x="357452" y="260425"/>
                      <a:pt x="374650" y="246005"/>
                    </a:cubicBezTo>
                    <a:cubicBezTo>
                      <a:pt x="391848" y="231585"/>
                      <a:pt x="412220" y="187532"/>
                      <a:pt x="430212" y="188061"/>
                    </a:cubicBezTo>
                    <a:cubicBezTo>
                      <a:pt x="448204" y="188590"/>
                      <a:pt x="452173" y="245344"/>
                      <a:pt x="482600" y="249180"/>
                    </a:cubicBezTo>
                    <a:cubicBezTo>
                      <a:pt x="513027" y="253017"/>
                      <a:pt x="576792" y="209492"/>
                      <a:pt x="612775" y="211080"/>
                    </a:cubicBezTo>
                    <a:cubicBezTo>
                      <a:pt x="648758" y="212667"/>
                      <a:pt x="677863" y="251297"/>
                      <a:pt x="698500" y="258705"/>
                    </a:cubicBezTo>
                    <a:cubicBezTo>
                      <a:pt x="719137" y="266113"/>
                      <a:pt x="727868" y="260821"/>
                      <a:pt x="736600" y="255530"/>
                    </a:cubicBezTo>
                  </a:path>
                </a:pathLst>
              </a:custGeom>
              <a:noFill/>
              <a:ln w="28575">
                <a:solidFill>
                  <a:srgbClr val="215B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9" name="Freeform: Shape 108">
                <a:extLst>
                  <a:ext uri="{FF2B5EF4-FFF2-40B4-BE49-F238E27FC236}">
                    <a16:creationId xmlns:a16="http://schemas.microsoft.com/office/drawing/2014/main" id="{7662E60E-1D70-40D4-9C14-82B1302325E4}"/>
                  </a:ext>
                </a:extLst>
              </p:cNvPr>
              <p:cNvSpPr/>
              <p:nvPr/>
            </p:nvSpPr>
            <p:spPr>
              <a:xfrm>
                <a:off x="1608342" y="922327"/>
                <a:ext cx="682127" cy="467529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6050 w 736600"/>
                  <a:gd name="connsiteY2" fmla="*/ 361951 h 364931"/>
                  <a:gd name="connsiteX3" fmla="*/ 209550 w 736600"/>
                  <a:gd name="connsiteY3" fmla="*/ 311151 h 364931"/>
                  <a:gd name="connsiteX4" fmla="*/ 263525 w 736600"/>
                  <a:gd name="connsiteY4" fmla="*/ 304801 h 364931"/>
                  <a:gd name="connsiteX5" fmla="*/ 327025 w 736600"/>
                  <a:gd name="connsiteY5" fmla="*/ 355601 h 364931"/>
                  <a:gd name="connsiteX6" fmla="*/ 374650 w 736600"/>
                  <a:gd name="connsiteY6" fmla="*/ 327026 h 364931"/>
                  <a:gd name="connsiteX7" fmla="*/ 425450 w 736600"/>
                  <a:gd name="connsiteY7" fmla="*/ 1 h 364931"/>
                  <a:gd name="connsiteX8" fmla="*/ 482600 w 736600"/>
                  <a:gd name="connsiteY8" fmla="*/ 330201 h 364931"/>
                  <a:gd name="connsiteX9" fmla="*/ 612775 w 736600"/>
                  <a:gd name="connsiteY9" fmla="*/ 292101 h 364931"/>
                  <a:gd name="connsiteX10" fmla="*/ 698500 w 736600"/>
                  <a:gd name="connsiteY10" fmla="*/ 339726 h 364931"/>
                  <a:gd name="connsiteX11" fmla="*/ 736600 w 736600"/>
                  <a:gd name="connsiteY11" fmla="*/ 336551 h 364931"/>
                  <a:gd name="connsiteX0" fmla="*/ 0 w 736600"/>
                  <a:gd name="connsiteY0" fmla="*/ 70649 h 92878"/>
                  <a:gd name="connsiteX1" fmla="*/ 79375 w 736600"/>
                  <a:gd name="connsiteY1" fmla="*/ 38899 h 92878"/>
                  <a:gd name="connsiteX2" fmla="*/ 146050 w 736600"/>
                  <a:gd name="connsiteY2" fmla="*/ 92874 h 92878"/>
                  <a:gd name="connsiteX3" fmla="*/ 209550 w 736600"/>
                  <a:gd name="connsiteY3" fmla="*/ 42074 h 92878"/>
                  <a:gd name="connsiteX4" fmla="*/ 263525 w 736600"/>
                  <a:gd name="connsiteY4" fmla="*/ 35724 h 92878"/>
                  <a:gd name="connsiteX5" fmla="*/ 327025 w 736600"/>
                  <a:gd name="connsiteY5" fmla="*/ 86524 h 92878"/>
                  <a:gd name="connsiteX6" fmla="*/ 374650 w 736600"/>
                  <a:gd name="connsiteY6" fmla="*/ 57949 h 92878"/>
                  <a:gd name="connsiteX7" fmla="*/ 430212 w 736600"/>
                  <a:gd name="connsiteY7" fmla="*/ 5 h 92878"/>
                  <a:gd name="connsiteX8" fmla="*/ 482600 w 736600"/>
                  <a:gd name="connsiteY8" fmla="*/ 61124 h 92878"/>
                  <a:gd name="connsiteX9" fmla="*/ 612775 w 736600"/>
                  <a:gd name="connsiteY9" fmla="*/ 23024 h 92878"/>
                  <a:gd name="connsiteX10" fmla="*/ 698500 w 736600"/>
                  <a:gd name="connsiteY10" fmla="*/ 70649 h 92878"/>
                  <a:gd name="connsiteX11" fmla="*/ 736600 w 736600"/>
                  <a:gd name="connsiteY11" fmla="*/ 67474 h 92878"/>
                  <a:gd name="connsiteX0" fmla="*/ 0 w 736600"/>
                  <a:gd name="connsiteY0" fmla="*/ 90438 h 112669"/>
                  <a:gd name="connsiteX1" fmla="*/ 79375 w 736600"/>
                  <a:gd name="connsiteY1" fmla="*/ 58688 h 112669"/>
                  <a:gd name="connsiteX2" fmla="*/ 146050 w 736600"/>
                  <a:gd name="connsiteY2" fmla="*/ 112663 h 112669"/>
                  <a:gd name="connsiteX3" fmla="*/ 209550 w 736600"/>
                  <a:gd name="connsiteY3" fmla="*/ 61863 h 112669"/>
                  <a:gd name="connsiteX4" fmla="*/ 263525 w 736600"/>
                  <a:gd name="connsiteY4" fmla="*/ 744 h 112669"/>
                  <a:gd name="connsiteX5" fmla="*/ 327025 w 736600"/>
                  <a:gd name="connsiteY5" fmla="*/ 106313 h 112669"/>
                  <a:gd name="connsiteX6" fmla="*/ 374650 w 736600"/>
                  <a:gd name="connsiteY6" fmla="*/ 77738 h 112669"/>
                  <a:gd name="connsiteX7" fmla="*/ 430212 w 736600"/>
                  <a:gd name="connsiteY7" fmla="*/ 19794 h 112669"/>
                  <a:gd name="connsiteX8" fmla="*/ 482600 w 736600"/>
                  <a:gd name="connsiteY8" fmla="*/ 80913 h 112669"/>
                  <a:gd name="connsiteX9" fmla="*/ 612775 w 736600"/>
                  <a:gd name="connsiteY9" fmla="*/ 42813 h 112669"/>
                  <a:gd name="connsiteX10" fmla="*/ 698500 w 736600"/>
                  <a:gd name="connsiteY10" fmla="*/ 90438 h 112669"/>
                  <a:gd name="connsiteX11" fmla="*/ 736600 w 736600"/>
                  <a:gd name="connsiteY11" fmla="*/ 87263 h 112669"/>
                  <a:gd name="connsiteX0" fmla="*/ 0 w 736600"/>
                  <a:gd name="connsiteY0" fmla="*/ 94027 h 116623"/>
                  <a:gd name="connsiteX1" fmla="*/ 79375 w 736600"/>
                  <a:gd name="connsiteY1" fmla="*/ 62277 h 116623"/>
                  <a:gd name="connsiteX2" fmla="*/ 146050 w 736600"/>
                  <a:gd name="connsiteY2" fmla="*/ 116252 h 116623"/>
                  <a:gd name="connsiteX3" fmla="*/ 209550 w 736600"/>
                  <a:gd name="connsiteY3" fmla="*/ 29733 h 116623"/>
                  <a:gd name="connsiteX4" fmla="*/ 263525 w 736600"/>
                  <a:gd name="connsiteY4" fmla="*/ 4333 h 116623"/>
                  <a:gd name="connsiteX5" fmla="*/ 327025 w 736600"/>
                  <a:gd name="connsiteY5" fmla="*/ 109902 h 116623"/>
                  <a:gd name="connsiteX6" fmla="*/ 374650 w 736600"/>
                  <a:gd name="connsiteY6" fmla="*/ 81327 h 116623"/>
                  <a:gd name="connsiteX7" fmla="*/ 430212 w 736600"/>
                  <a:gd name="connsiteY7" fmla="*/ 23383 h 116623"/>
                  <a:gd name="connsiteX8" fmla="*/ 482600 w 736600"/>
                  <a:gd name="connsiteY8" fmla="*/ 84502 h 116623"/>
                  <a:gd name="connsiteX9" fmla="*/ 612775 w 736600"/>
                  <a:gd name="connsiteY9" fmla="*/ 46402 h 116623"/>
                  <a:gd name="connsiteX10" fmla="*/ 698500 w 736600"/>
                  <a:gd name="connsiteY10" fmla="*/ 94027 h 116623"/>
                  <a:gd name="connsiteX11" fmla="*/ 736600 w 736600"/>
                  <a:gd name="connsiteY11" fmla="*/ 90852 h 116623"/>
                  <a:gd name="connsiteX0" fmla="*/ 0 w 736600"/>
                  <a:gd name="connsiteY0" fmla="*/ 113905 h 136501"/>
                  <a:gd name="connsiteX1" fmla="*/ 79375 w 736600"/>
                  <a:gd name="connsiteY1" fmla="*/ 82155 h 136501"/>
                  <a:gd name="connsiteX2" fmla="*/ 146050 w 736600"/>
                  <a:gd name="connsiteY2" fmla="*/ 136130 h 136501"/>
                  <a:gd name="connsiteX3" fmla="*/ 209550 w 736600"/>
                  <a:gd name="connsiteY3" fmla="*/ 49611 h 136501"/>
                  <a:gd name="connsiteX4" fmla="*/ 263525 w 736600"/>
                  <a:gd name="connsiteY4" fmla="*/ 2779 h 136501"/>
                  <a:gd name="connsiteX5" fmla="*/ 327025 w 736600"/>
                  <a:gd name="connsiteY5" fmla="*/ 129780 h 136501"/>
                  <a:gd name="connsiteX6" fmla="*/ 374650 w 736600"/>
                  <a:gd name="connsiteY6" fmla="*/ 101205 h 136501"/>
                  <a:gd name="connsiteX7" fmla="*/ 430212 w 736600"/>
                  <a:gd name="connsiteY7" fmla="*/ 43261 h 136501"/>
                  <a:gd name="connsiteX8" fmla="*/ 482600 w 736600"/>
                  <a:gd name="connsiteY8" fmla="*/ 104380 h 136501"/>
                  <a:gd name="connsiteX9" fmla="*/ 612775 w 736600"/>
                  <a:gd name="connsiteY9" fmla="*/ 66280 h 136501"/>
                  <a:gd name="connsiteX10" fmla="*/ 698500 w 736600"/>
                  <a:gd name="connsiteY10" fmla="*/ 113905 h 136501"/>
                  <a:gd name="connsiteX11" fmla="*/ 736600 w 736600"/>
                  <a:gd name="connsiteY11" fmla="*/ 110730 h 136501"/>
                  <a:gd name="connsiteX0" fmla="*/ 0 w 736600"/>
                  <a:gd name="connsiteY0" fmla="*/ 129958 h 152554"/>
                  <a:gd name="connsiteX1" fmla="*/ 79375 w 736600"/>
                  <a:gd name="connsiteY1" fmla="*/ 98208 h 152554"/>
                  <a:gd name="connsiteX2" fmla="*/ 146050 w 736600"/>
                  <a:gd name="connsiteY2" fmla="*/ 152183 h 152554"/>
                  <a:gd name="connsiteX3" fmla="*/ 209550 w 736600"/>
                  <a:gd name="connsiteY3" fmla="*/ 65664 h 152554"/>
                  <a:gd name="connsiteX4" fmla="*/ 263525 w 736600"/>
                  <a:gd name="connsiteY4" fmla="*/ 2164 h 152554"/>
                  <a:gd name="connsiteX5" fmla="*/ 327025 w 736600"/>
                  <a:gd name="connsiteY5" fmla="*/ 145833 h 152554"/>
                  <a:gd name="connsiteX6" fmla="*/ 374650 w 736600"/>
                  <a:gd name="connsiteY6" fmla="*/ 117258 h 152554"/>
                  <a:gd name="connsiteX7" fmla="*/ 430212 w 736600"/>
                  <a:gd name="connsiteY7" fmla="*/ 59314 h 152554"/>
                  <a:gd name="connsiteX8" fmla="*/ 482600 w 736600"/>
                  <a:gd name="connsiteY8" fmla="*/ 120433 h 152554"/>
                  <a:gd name="connsiteX9" fmla="*/ 612775 w 736600"/>
                  <a:gd name="connsiteY9" fmla="*/ 82333 h 152554"/>
                  <a:gd name="connsiteX10" fmla="*/ 698500 w 736600"/>
                  <a:gd name="connsiteY10" fmla="*/ 129958 h 152554"/>
                  <a:gd name="connsiteX11" fmla="*/ 736600 w 736600"/>
                  <a:gd name="connsiteY11" fmla="*/ 126783 h 152554"/>
                  <a:gd name="connsiteX0" fmla="*/ 0 w 736600"/>
                  <a:gd name="connsiteY0" fmla="*/ 244692 h 274395"/>
                  <a:gd name="connsiteX1" fmla="*/ 79375 w 736600"/>
                  <a:gd name="connsiteY1" fmla="*/ 212942 h 274395"/>
                  <a:gd name="connsiteX2" fmla="*/ 146050 w 736600"/>
                  <a:gd name="connsiteY2" fmla="*/ 266917 h 274395"/>
                  <a:gd name="connsiteX3" fmla="*/ 209550 w 736600"/>
                  <a:gd name="connsiteY3" fmla="*/ 180398 h 274395"/>
                  <a:gd name="connsiteX4" fmla="*/ 255811 w 736600"/>
                  <a:gd name="connsiteY4" fmla="*/ 846 h 274395"/>
                  <a:gd name="connsiteX5" fmla="*/ 327025 w 736600"/>
                  <a:gd name="connsiteY5" fmla="*/ 260567 h 274395"/>
                  <a:gd name="connsiteX6" fmla="*/ 374650 w 736600"/>
                  <a:gd name="connsiteY6" fmla="*/ 231992 h 274395"/>
                  <a:gd name="connsiteX7" fmla="*/ 430212 w 736600"/>
                  <a:gd name="connsiteY7" fmla="*/ 174048 h 274395"/>
                  <a:gd name="connsiteX8" fmla="*/ 482600 w 736600"/>
                  <a:gd name="connsiteY8" fmla="*/ 235167 h 274395"/>
                  <a:gd name="connsiteX9" fmla="*/ 612775 w 736600"/>
                  <a:gd name="connsiteY9" fmla="*/ 197067 h 274395"/>
                  <a:gd name="connsiteX10" fmla="*/ 698500 w 736600"/>
                  <a:gd name="connsiteY10" fmla="*/ 244692 h 274395"/>
                  <a:gd name="connsiteX11" fmla="*/ 736600 w 736600"/>
                  <a:gd name="connsiteY11" fmla="*/ 241517 h 274395"/>
                  <a:gd name="connsiteX0" fmla="*/ 0 w 736600"/>
                  <a:gd name="connsiteY0" fmla="*/ 244809 h 385038"/>
                  <a:gd name="connsiteX1" fmla="*/ 79375 w 736600"/>
                  <a:gd name="connsiteY1" fmla="*/ 213059 h 385038"/>
                  <a:gd name="connsiteX2" fmla="*/ 143479 w 736600"/>
                  <a:gd name="connsiteY2" fmla="*/ 384899 h 385038"/>
                  <a:gd name="connsiteX3" fmla="*/ 209550 w 736600"/>
                  <a:gd name="connsiteY3" fmla="*/ 180515 h 385038"/>
                  <a:gd name="connsiteX4" fmla="*/ 255811 w 736600"/>
                  <a:gd name="connsiteY4" fmla="*/ 963 h 385038"/>
                  <a:gd name="connsiteX5" fmla="*/ 327025 w 736600"/>
                  <a:gd name="connsiteY5" fmla="*/ 260684 h 385038"/>
                  <a:gd name="connsiteX6" fmla="*/ 374650 w 736600"/>
                  <a:gd name="connsiteY6" fmla="*/ 232109 h 385038"/>
                  <a:gd name="connsiteX7" fmla="*/ 430212 w 736600"/>
                  <a:gd name="connsiteY7" fmla="*/ 174165 h 385038"/>
                  <a:gd name="connsiteX8" fmla="*/ 482600 w 736600"/>
                  <a:gd name="connsiteY8" fmla="*/ 235284 h 385038"/>
                  <a:gd name="connsiteX9" fmla="*/ 612775 w 736600"/>
                  <a:gd name="connsiteY9" fmla="*/ 197184 h 385038"/>
                  <a:gd name="connsiteX10" fmla="*/ 698500 w 736600"/>
                  <a:gd name="connsiteY10" fmla="*/ 244809 h 385038"/>
                  <a:gd name="connsiteX11" fmla="*/ 736600 w 736600"/>
                  <a:gd name="connsiteY11" fmla="*/ 241634 h 385038"/>
                  <a:gd name="connsiteX0" fmla="*/ 0 w 736600"/>
                  <a:gd name="connsiteY0" fmla="*/ 244809 h 385038"/>
                  <a:gd name="connsiteX1" fmla="*/ 79375 w 736600"/>
                  <a:gd name="connsiteY1" fmla="*/ 213059 h 385038"/>
                  <a:gd name="connsiteX2" fmla="*/ 143479 w 736600"/>
                  <a:gd name="connsiteY2" fmla="*/ 384899 h 385038"/>
                  <a:gd name="connsiteX3" fmla="*/ 209550 w 736600"/>
                  <a:gd name="connsiteY3" fmla="*/ 180515 h 385038"/>
                  <a:gd name="connsiteX4" fmla="*/ 255811 w 736600"/>
                  <a:gd name="connsiteY4" fmla="*/ 963 h 385038"/>
                  <a:gd name="connsiteX5" fmla="*/ 327025 w 736600"/>
                  <a:gd name="connsiteY5" fmla="*/ 260684 h 385038"/>
                  <a:gd name="connsiteX6" fmla="*/ 387507 w 736600"/>
                  <a:gd name="connsiteY6" fmla="*/ 223043 h 385038"/>
                  <a:gd name="connsiteX7" fmla="*/ 430212 w 736600"/>
                  <a:gd name="connsiteY7" fmla="*/ 174165 h 385038"/>
                  <a:gd name="connsiteX8" fmla="*/ 482600 w 736600"/>
                  <a:gd name="connsiteY8" fmla="*/ 235284 h 385038"/>
                  <a:gd name="connsiteX9" fmla="*/ 612775 w 736600"/>
                  <a:gd name="connsiteY9" fmla="*/ 197184 h 385038"/>
                  <a:gd name="connsiteX10" fmla="*/ 698500 w 736600"/>
                  <a:gd name="connsiteY10" fmla="*/ 244809 h 385038"/>
                  <a:gd name="connsiteX11" fmla="*/ 736600 w 736600"/>
                  <a:gd name="connsiteY11" fmla="*/ 241634 h 385038"/>
                  <a:gd name="connsiteX0" fmla="*/ 0 w 736600"/>
                  <a:gd name="connsiteY0" fmla="*/ 244778 h 356020"/>
                  <a:gd name="connsiteX1" fmla="*/ 79375 w 736600"/>
                  <a:gd name="connsiteY1" fmla="*/ 213028 h 356020"/>
                  <a:gd name="connsiteX2" fmla="*/ 143479 w 736600"/>
                  <a:gd name="connsiteY2" fmla="*/ 355855 h 356020"/>
                  <a:gd name="connsiteX3" fmla="*/ 209550 w 736600"/>
                  <a:gd name="connsiteY3" fmla="*/ 180484 h 356020"/>
                  <a:gd name="connsiteX4" fmla="*/ 255811 w 736600"/>
                  <a:gd name="connsiteY4" fmla="*/ 932 h 356020"/>
                  <a:gd name="connsiteX5" fmla="*/ 327025 w 736600"/>
                  <a:gd name="connsiteY5" fmla="*/ 260653 h 356020"/>
                  <a:gd name="connsiteX6" fmla="*/ 387507 w 736600"/>
                  <a:gd name="connsiteY6" fmla="*/ 223012 h 356020"/>
                  <a:gd name="connsiteX7" fmla="*/ 430212 w 736600"/>
                  <a:gd name="connsiteY7" fmla="*/ 174134 h 356020"/>
                  <a:gd name="connsiteX8" fmla="*/ 482600 w 736600"/>
                  <a:gd name="connsiteY8" fmla="*/ 235253 h 356020"/>
                  <a:gd name="connsiteX9" fmla="*/ 612775 w 736600"/>
                  <a:gd name="connsiteY9" fmla="*/ 197153 h 356020"/>
                  <a:gd name="connsiteX10" fmla="*/ 698500 w 736600"/>
                  <a:gd name="connsiteY10" fmla="*/ 244778 h 356020"/>
                  <a:gd name="connsiteX11" fmla="*/ 736600 w 736600"/>
                  <a:gd name="connsiteY11" fmla="*/ 241603 h 356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736600" h="356020">
                    <a:moveTo>
                      <a:pt x="0" y="244778"/>
                    </a:moveTo>
                    <a:cubicBezTo>
                      <a:pt x="27516" y="227051"/>
                      <a:pt x="55462" y="194515"/>
                      <a:pt x="79375" y="213028"/>
                    </a:cubicBezTo>
                    <a:cubicBezTo>
                      <a:pt x="103288" y="231541"/>
                      <a:pt x="121783" y="361279"/>
                      <a:pt x="143479" y="355855"/>
                    </a:cubicBezTo>
                    <a:cubicBezTo>
                      <a:pt x="165175" y="350431"/>
                      <a:pt x="190828" y="239638"/>
                      <a:pt x="209550" y="180484"/>
                    </a:cubicBezTo>
                    <a:cubicBezTo>
                      <a:pt x="228272" y="121330"/>
                      <a:pt x="236232" y="-12429"/>
                      <a:pt x="255811" y="932"/>
                    </a:cubicBezTo>
                    <a:cubicBezTo>
                      <a:pt x="275390" y="14293"/>
                      <a:pt x="305076" y="223640"/>
                      <a:pt x="327025" y="260653"/>
                    </a:cubicBezTo>
                    <a:cubicBezTo>
                      <a:pt x="348974" y="297666"/>
                      <a:pt x="370309" y="237432"/>
                      <a:pt x="387507" y="223012"/>
                    </a:cubicBezTo>
                    <a:cubicBezTo>
                      <a:pt x="404705" y="208592"/>
                      <a:pt x="414363" y="172094"/>
                      <a:pt x="430212" y="174134"/>
                    </a:cubicBezTo>
                    <a:cubicBezTo>
                      <a:pt x="446061" y="176174"/>
                      <a:pt x="452173" y="231417"/>
                      <a:pt x="482600" y="235253"/>
                    </a:cubicBezTo>
                    <a:cubicBezTo>
                      <a:pt x="513027" y="239090"/>
                      <a:pt x="576792" y="195565"/>
                      <a:pt x="612775" y="197153"/>
                    </a:cubicBezTo>
                    <a:cubicBezTo>
                      <a:pt x="648758" y="198740"/>
                      <a:pt x="677863" y="237370"/>
                      <a:pt x="698500" y="244778"/>
                    </a:cubicBezTo>
                    <a:cubicBezTo>
                      <a:pt x="719137" y="252186"/>
                      <a:pt x="727868" y="246894"/>
                      <a:pt x="736600" y="241603"/>
                    </a:cubicBezTo>
                  </a:path>
                </a:pathLst>
              </a:custGeom>
              <a:noFill/>
              <a:ln w="28575">
                <a:solidFill>
                  <a:srgbClr val="215B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6" name="Freeform: Shape 135">
                <a:extLst>
                  <a:ext uri="{FF2B5EF4-FFF2-40B4-BE49-F238E27FC236}">
                    <a16:creationId xmlns:a16="http://schemas.microsoft.com/office/drawing/2014/main" id="{4F90B5CF-414F-4A0A-9DDD-9B027AB3CD5E}"/>
                  </a:ext>
                </a:extLst>
              </p:cNvPr>
              <p:cNvSpPr/>
              <p:nvPr/>
            </p:nvSpPr>
            <p:spPr>
              <a:xfrm>
                <a:off x="859304" y="942373"/>
                <a:ext cx="760537" cy="521213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6050 w 736600"/>
                  <a:gd name="connsiteY2" fmla="*/ 361951 h 364931"/>
                  <a:gd name="connsiteX3" fmla="*/ 209550 w 736600"/>
                  <a:gd name="connsiteY3" fmla="*/ 311151 h 364931"/>
                  <a:gd name="connsiteX4" fmla="*/ 263525 w 736600"/>
                  <a:gd name="connsiteY4" fmla="*/ 304801 h 364931"/>
                  <a:gd name="connsiteX5" fmla="*/ 327025 w 736600"/>
                  <a:gd name="connsiteY5" fmla="*/ 355601 h 364931"/>
                  <a:gd name="connsiteX6" fmla="*/ 374650 w 736600"/>
                  <a:gd name="connsiteY6" fmla="*/ 327026 h 364931"/>
                  <a:gd name="connsiteX7" fmla="*/ 425450 w 736600"/>
                  <a:gd name="connsiteY7" fmla="*/ 1 h 364931"/>
                  <a:gd name="connsiteX8" fmla="*/ 482600 w 736600"/>
                  <a:gd name="connsiteY8" fmla="*/ 330201 h 364931"/>
                  <a:gd name="connsiteX9" fmla="*/ 612775 w 736600"/>
                  <a:gd name="connsiteY9" fmla="*/ 292101 h 364931"/>
                  <a:gd name="connsiteX10" fmla="*/ 698500 w 736600"/>
                  <a:gd name="connsiteY10" fmla="*/ 339726 h 364931"/>
                  <a:gd name="connsiteX11" fmla="*/ 736600 w 736600"/>
                  <a:gd name="connsiteY11" fmla="*/ 336551 h 364931"/>
                  <a:gd name="connsiteX0" fmla="*/ 0 w 736600"/>
                  <a:gd name="connsiteY0" fmla="*/ 70649 h 92878"/>
                  <a:gd name="connsiteX1" fmla="*/ 79375 w 736600"/>
                  <a:gd name="connsiteY1" fmla="*/ 38899 h 92878"/>
                  <a:gd name="connsiteX2" fmla="*/ 146050 w 736600"/>
                  <a:gd name="connsiteY2" fmla="*/ 92874 h 92878"/>
                  <a:gd name="connsiteX3" fmla="*/ 209550 w 736600"/>
                  <a:gd name="connsiteY3" fmla="*/ 42074 h 92878"/>
                  <a:gd name="connsiteX4" fmla="*/ 263525 w 736600"/>
                  <a:gd name="connsiteY4" fmla="*/ 35724 h 92878"/>
                  <a:gd name="connsiteX5" fmla="*/ 327025 w 736600"/>
                  <a:gd name="connsiteY5" fmla="*/ 86524 h 92878"/>
                  <a:gd name="connsiteX6" fmla="*/ 374650 w 736600"/>
                  <a:gd name="connsiteY6" fmla="*/ 57949 h 92878"/>
                  <a:gd name="connsiteX7" fmla="*/ 430212 w 736600"/>
                  <a:gd name="connsiteY7" fmla="*/ 5 h 92878"/>
                  <a:gd name="connsiteX8" fmla="*/ 482600 w 736600"/>
                  <a:gd name="connsiteY8" fmla="*/ 61124 h 92878"/>
                  <a:gd name="connsiteX9" fmla="*/ 612775 w 736600"/>
                  <a:gd name="connsiteY9" fmla="*/ 23024 h 92878"/>
                  <a:gd name="connsiteX10" fmla="*/ 698500 w 736600"/>
                  <a:gd name="connsiteY10" fmla="*/ 70649 h 92878"/>
                  <a:gd name="connsiteX11" fmla="*/ 736600 w 736600"/>
                  <a:gd name="connsiteY11" fmla="*/ 67474 h 92878"/>
                  <a:gd name="connsiteX0" fmla="*/ 0 w 736600"/>
                  <a:gd name="connsiteY0" fmla="*/ 90438 h 112669"/>
                  <a:gd name="connsiteX1" fmla="*/ 79375 w 736600"/>
                  <a:gd name="connsiteY1" fmla="*/ 58688 h 112669"/>
                  <a:gd name="connsiteX2" fmla="*/ 146050 w 736600"/>
                  <a:gd name="connsiteY2" fmla="*/ 112663 h 112669"/>
                  <a:gd name="connsiteX3" fmla="*/ 209550 w 736600"/>
                  <a:gd name="connsiteY3" fmla="*/ 61863 h 112669"/>
                  <a:gd name="connsiteX4" fmla="*/ 263525 w 736600"/>
                  <a:gd name="connsiteY4" fmla="*/ 744 h 112669"/>
                  <a:gd name="connsiteX5" fmla="*/ 327025 w 736600"/>
                  <a:gd name="connsiteY5" fmla="*/ 106313 h 112669"/>
                  <a:gd name="connsiteX6" fmla="*/ 374650 w 736600"/>
                  <a:gd name="connsiteY6" fmla="*/ 77738 h 112669"/>
                  <a:gd name="connsiteX7" fmla="*/ 430212 w 736600"/>
                  <a:gd name="connsiteY7" fmla="*/ 19794 h 112669"/>
                  <a:gd name="connsiteX8" fmla="*/ 482600 w 736600"/>
                  <a:gd name="connsiteY8" fmla="*/ 80913 h 112669"/>
                  <a:gd name="connsiteX9" fmla="*/ 612775 w 736600"/>
                  <a:gd name="connsiteY9" fmla="*/ 42813 h 112669"/>
                  <a:gd name="connsiteX10" fmla="*/ 698500 w 736600"/>
                  <a:gd name="connsiteY10" fmla="*/ 90438 h 112669"/>
                  <a:gd name="connsiteX11" fmla="*/ 736600 w 736600"/>
                  <a:gd name="connsiteY11" fmla="*/ 87263 h 112669"/>
                  <a:gd name="connsiteX0" fmla="*/ 0 w 736600"/>
                  <a:gd name="connsiteY0" fmla="*/ 94027 h 116623"/>
                  <a:gd name="connsiteX1" fmla="*/ 79375 w 736600"/>
                  <a:gd name="connsiteY1" fmla="*/ 62277 h 116623"/>
                  <a:gd name="connsiteX2" fmla="*/ 146050 w 736600"/>
                  <a:gd name="connsiteY2" fmla="*/ 116252 h 116623"/>
                  <a:gd name="connsiteX3" fmla="*/ 209550 w 736600"/>
                  <a:gd name="connsiteY3" fmla="*/ 29733 h 116623"/>
                  <a:gd name="connsiteX4" fmla="*/ 263525 w 736600"/>
                  <a:gd name="connsiteY4" fmla="*/ 4333 h 116623"/>
                  <a:gd name="connsiteX5" fmla="*/ 327025 w 736600"/>
                  <a:gd name="connsiteY5" fmla="*/ 109902 h 116623"/>
                  <a:gd name="connsiteX6" fmla="*/ 374650 w 736600"/>
                  <a:gd name="connsiteY6" fmla="*/ 81327 h 116623"/>
                  <a:gd name="connsiteX7" fmla="*/ 430212 w 736600"/>
                  <a:gd name="connsiteY7" fmla="*/ 23383 h 116623"/>
                  <a:gd name="connsiteX8" fmla="*/ 482600 w 736600"/>
                  <a:gd name="connsiteY8" fmla="*/ 84502 h 116623"/>
                  <a:gd name="connsiteX9" fmla="*/ 612775 w 736600"/>
                  <a:gd name="connsiteY9" fmla="*/ 46402 h 116623"/>
                  <a:gd name="connsiteX10" fmla="*/ 698500 w 736600"/>
                  <a:gd name="connsiteY10" fmla="*/ 94027 h 116623"/>
                  <a:gd name="connsiteX11" fmla="*/ 736600 w 736600"/>
                  <a:gd name="connsiteY11" fmla="*/ 90852 h 116623"/>
                  <a:gd name="connsiteX0" fmla="*/ 0 w 736600"/>
                  <a:gd name="connsiteY0" fmla="*/ 113905 h 136501"/>
                  <a:gd name="connsiteX1" fmla="*/ 79375 w 736600"/>
                  <a:gd name="connsiteY1" fmla="*/ 82155 h 136501"/>
                  <a:gd name="connsiteX2" fmla="*/ 146050 w 736600"/>
                  <a:gd name="connsiteY2" fmla="*/ 136130 h 136501"/>
                  <a:gd name="connsiteX3" fmla="*/ 209550 w 736600"/>
                  <a:gd name="connsiteY3" fmla="*/ 49611 h 136501"/>
                  <a:gd name="connsiteX4" fmla="*/ 263525 w 736600"/>
                  <a:gd name="connsiteY4" fmla="*/ 2779 h 136501"/>
                  <a:gd name="connsiteX5" fmla="*/ 327025 w 736600"/>
                  <a:gd name="connsiteY5" fmla="*/ 129780 h 136501"/>
                  <a:gd name="connsiteX6" fmla="*/ 374650 w 736600"/>
                  <a:gd name="connsiteY6" fmla="*/ 101205 h 136501"/>
                  <a:gd name="connsiteX7" fmla="*/ 430212 w 736600"/>
                  <a:gd name="connsiteY7" fmla="*/ 43261 h 136501"/>
                  <a:gd name="connsiteX8" fmla="*/ 482600 w 736600"/>
                  <a:gd name="connsiteY8" fmla="*/ 104380 h 136501"/>
                  <a:gd name="connsiteX9" fmla="*/ 612775 w 736600"/>
                  <a:gd name="connsiteY9" fmla="*/ 66280 h 136501"/>
                  <a:gd name="connsiteX10" fmla="*/ 698500 w 736600"/>
                  <a:gd name="connsiteY10" fmla="*/ 113905 h 136501"/>
                  <a:gd name="connsiteX11" fmla="*/ 736600 w 736600"/>
                  <a:gd name="connsiteY11" fmla="*/ 110730 h 136501"/>
                  <a:gd name="connsiteX0" fmla="*/ 0 w 736600"/>
                  <a:gd name="connsiteY0" fmla="*/ 129958 h 152554"/>
                  <a:gd name="connsiteX1" fmla="*/ 79375 w 736600"/>
                  <a:gd name="connsiteY1" fmla="*/ 98208 h 152554"/>
                  <a:gd name="connsiteX2" fmla="*/ 146050 w 736600"/>
                  <a:gd name="connsiteY2" fmla="*/ 152183 h 152554"/>
                  <a:gd name="connsiteX3" fmla="*/ 209550 w 736600"/>
                  <a:gd name="connsiteY3" fmla="*/ 65664 h 152554"/>
                  <a:gd name="connsiteX4" fmla="*/ 263525 w 736600"/>
                  <a:gd name="connsiteY4" fmla="*/ 2164 h 152554"/>
                  <a:gd name="connsiteX5" fmla="*/ 327025 w 736600"/>
                  <a:gd name="connsiteY5" fmla="*/ 145833 h 152554"/>
                  <a:gd name="connsiteX6" fmla="*/ 374650 w 736600"/>
                  <a:gd name="connsiteY6" fmla="*/ 117258 h 152554"/>
                  <a:gd name="connsiteX7" fmla="*/ 430212 w 736600"/>
                  <a:gd name="connsiteY7" fmla="*/ 59314 h 152554"/>
                  <a:gd name="connsiteX8" fmla="*/ 482600 w 736600"/>
                  <a:gd name="connsiteY8" fmla="*/ 120433 h 152554"/>
                  <a:gd name="connsiteX9" fmla="*/ 612775 w 736600"/>
                  <a:gd name="connsiteY9" fmla="*/ 82333 h 152554"/>
                  <a:gd name="connsiteX10" fmla="*/ 698500 w 736600"/>
                  <a:gd name="connsiteY10" fmla="*/ 129958 h 152554"/>
                  <a:gd name="connsiteX11" fmla="*/ 736600 w 736600"/>
                  <a:gd name="connsiteY11" fmla="*/ 126783 h 152554"/>
                  <a:gd name="connsiteX0" fmla="*/ 0 w 736600"/>
                  <a:gd name="connsiteY0" fmla="*/ 226589 h 252576"/>
                  <a:gd name="connsiteX1" fmla="*/ 79375 w 736600"/>
                  <a:gd name="connsiteY1" fmla="*/ 194839 h 252576"/>
                  <a:gd name="connsiteX2" fmla="*/ 146050 w 736600"/>
                  <a:gd name="connsiteY2" fmla="*/ 248814 h 252576"/>
                  <a:gd name="connsiteX3" fmla="*/ 209550 w 736600"/>
                  <a:gd name="connsiteY3" fmla="*/ 162295 h 252576"/>
                  <a:gd name="connsiteX4" fmla="*/ 263525 w 736600"/>
                  <a:gd name="connsiteY4" fmla="*/ 98795 h 252576"/>
                  <a:gd name="connsiteX5" fmla="*/ 327025 w 736600"/>
                  <a:gd name="connsiteY5" fmla="*/ 242464 h 252576"/>
                  <a:gd name="connsiteX6" fmla="*/ 374650 w 736600"/>
                  <a:gd name="connsiteY6" fmla="*/ 213889 h 252576"/>
                  <a:gd name="connsiteX7" fmla="*/ 441927 w 736600"/>
                  <a:gd name="connsiteY7" fmla="*/ 1 h 252576"/>
                  <a:gd name="connsiteX8" fmla="*/ 482600 w 736600"/>
                  <a:gd name="connsiteY8" fmla="*/ 217064 h 252576"/>
                  <a:gd name="connsiteX9" fmla="*/ 612775 w 736600"/>
                  <a:gd name="connsiteY9" fmla="*/ 178964 h 252576"/>
                  <a:gd name="connsiteX10" fmla="*/ 698500 w 736600"/>
                  <a:gd name="connsiteY10" fmla="*/ 226589 h 252576"/>
                  <a:gd name="connsiteX11" fmla="*/ 736600 w 736600"/>
                  <a:gd name="connsiteY11" fmla="*/ 223414 h 252576"/>
                  <a:gd name="connsiteX0" fmla="*/ 0 w 736600"/>
                  <a:gd name="connsiteY0" fmla="*/ 229512 h 396900"/>
                  <a:gd name="connsiteX1" fmla="*/ 79375 w 736600"/>
                  <a:gd name="connsiteY1" fmla="*/ 197762 h 396900"/>
                  <a:gd name="connsiteX2" fmla="*/ 146050 w 736600"/>
                  <a:gd name="connsiteY2" fmla="*/ 251737 h 396900"/>
                  <a:gd name="connsiteX3" fmla="*/ 209550 w 736600"/>
                  <a:gd name="connsiteY3" fmla="*/ 165218 h 396900"/>
                  <a:gd name="connsiteX4" fmla="*/ 263525 w 736600"/>
                  <a:gd name="connsiteY4" fmla="*/ 101718 h 396900"/>
                  <a:gd name="connsiteX5" fmla="*/ 327025 w 736600"/>
                  <a:gd name="connsiteY5" fmla="*/ 245387 h 396900"/>
                  <a:gd name="connsiteX6" fmla="*/ 374650 w 736600"/>
                  <a:gd name="connsiteY6" fmla="*/ 216812 h 396900"/>
                  <a:gd name="connsiteX7" fmla="*/ 441927 w 736600"/>
                  <a:gd name="connsiteY7" fmla="*/ 2924 h 396900"/>
                  <a:gd name="connsiteX8" fmla="*/ 494314 w 736600"/>
                  <a:gd name="connsiteY8" fmla="*/ 394064 h 396900"/>
                  <a:gd name="connsiteX9" fmla="*/ 612775 w 736600"/>
                  <a:gd name="connsiteY9" fmla="*/ 181887 h 396900"/>
                  <a:gd name="connsiteX10" fmla="*/ 698500 w 736600"/>
                  <a:gd name="connsiteY10" fmla="*/ 229512 h 396900"/>
                  <a:gd name="connsiteX11" fmla="*/ 736600 w 736600"/>
                  <a:gd name="connsiteY11" fmla="*/ 226337 h 396900"/>
                  <a:gd name="connsiteX0" fmla="*/ 0 w 748315"/>
                  <a:gd name="connsiteY0" fmla="*/ 229512 h 396900"/>
                  <a:gd name="connsiteX1" fmla="*/ 79375 w 748315"/>
                  <a:gd name="connsiteY1" fmla="*/ 197762 h 396900"/>
                  <a:gd name="connsiteX2" fmla="*/ 146050 w 748315"/>
                  <a:gd name="connsiteY2" fmla="*/ 251737 h 396900"/>
                  <a:gd name="connsiteX3" fmla="*/ 209550 w 748315"/>
                  <a:gd name="connsiteY3" fmla="*/ 165218 h 396900"/>
                  <a:gd name="connsiteX4" fmla="*/ 263525 w 748315"/>
                  <a:gd name="connsiteY4" fmla="*/ 101718 h 396900"/>
                  <a:gd name="connsiteX5" fmla="*/ 327025 w 748315"/>
                  <a:gd name="connsiteY5" fmla="*/ 245387 h 396900"/>
                  <a:gd name="connsiteX6" fmla="*/ 374650 w 748315"/>
                  <a:gd name="connsiteY6" fmla="*/ 216812 h 396900"/>
                  <a:gd name="connsiteX7" fmla="*/ 441927 w 748315"/>
                  <a:gd name="connsiteY7" fmla="*/ 2924 h 396900"/>
                  <a:gd name="connsiteX8" fmla="*/ 494314 w 748315"/>
                  <a:gd name="connsiteY8" fmla="*/ 394064 h 396900"/>
                  <a:gd name="connsiteX9" fmla="*/ 612775 w 748315"/>
                  <a:gd name="connsiteY9" fmla="*/ 181887 h 396900"/>
                  <a:gd name="connsiteX10" fmla="*/ 698500 w 748315"/>
                  <a:gd name="connsiteY10" fmla="*/ 229512 h 396900"/>
                  <a:gd name="connsiteX11" fmla="*/ 748315 w 748315"/>
                  <a:gd name="connsiteY11" fmla="*/ 222710 h 396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748315" h="396900">
                    <a:moveTo>
                      <a:pt x="0" y="229512"/>
                    </a:moveTo>
                    <a:cubicBezTo>
                      <a:pt x="27516" y="211785"/>
                      <a:pt x="55033" y="194058"/>
                      <a:pt x="79375" y="197762"/>
                    </a:cubicBezTo>
                    <a:cubicBezTo>
                      <a:pt x="103717" y="201466"/>
                      <a:pt x="124354" y="257161"/>
                      <a:pt x="146050" y="251737"/>
                    </a:cubicBezTo>
                    <a:cubicBezTo>
                      <a:pt x="167746" y="246313"/>
                      <a:pt x="189971" y="190221"/>
                      <a:pt x="209550" y="165218"/>
                    </a:cubicBezTo>
                    <a:cubicBezTo>
                      <a:pt x="229129" y="140215"/>
                      <a:pt x="243946" y="88357"/>
                      <a:pt x="263525" y="101718"/>
                    </a:cubicBezTo>
                    <a:cubicBezTo>
                      <a:pt x="283104" y="115079"/>
                      <a:pt x="308504" y="226205"/>
                      <a:pt x="327025" y="245387"/>
                    </a:cubicBezTo>
                    <a:cubicBezTo>
                      <a:pt x="345546" y="264569"/>
                      <a:pt x="355500" y="257222"/>
                      <a:pt x="374650" y="216812"/>
                    </a:cubicBezTo>
                    <a:cubicBezTo>
                      <a:pt x="393800" y="176402"/>
                      <a:pt x="421983" y="-26618"/>
                      <a:pt x="441927" y="2924"/>
                    </a:cubicBezTo>
                    <a:cubicBezTo>
                      <a:pt x="461871" y="32466"/>
                      <a:pt x="465839" y="364237"/>
                      <a:pt x="494314" y="394064"/>
                    </a:cubicBezTo>
                    <a:cubicBezTo>
                      <a:pt x="522789" y="423891"/>
                      <a:pt x="578744" y="209312"/>
                      <a:pt x="612775" y="181887"/>
                    </a:cubicBezTo>
                    <a:cubicBezTo>
                      <a:pt x="646806" y="154462"/>
                      <a:pt x="675910" y="222708"/>
                      <a:pt x="698500" y="229512"/>
                    </a:cubicBezTo>
                    <a:cubicBezTo>
                      <a:pt x="721090" y="236316"/>
                      <a:pt x="739583" y="228001"/>
                      <a:pt x="748315" y="222710"/>
                    </a:cubicBezTo>
                  </a:path>
                </a:pathLst>
              </a:custGeom>
              <a:noFill/>
              <a:ln w="28575">
                <a:solidFill>
                  <a:srgbClr val="215B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F2E3F63-DCEB-45CF-9D7D-6A5D49BFBB42}"/>
                </a:ext>
              </a:extLst>
            </p:cNvPr>
            <p:cNvCxnSpPr>
              <a:cxnSpLocks/>
            </p:cNvCxnSpPr>
            <p:nvPr/>
          </p:nvCxnSpPr>
          <p:spPr>
            <a:xfrm>
              <a:off x="2522411" y="1771539"/>
              <a:ext cx="0" cy="1075287"/>
            </a:xfrm>
            <a:prstGeom prst="line">
              <a:avLst/>
            </a:prstGeom>
            <a:solidFill>
              <a:schemeClr val="bg1"/>
            </a:solidFill>
            <a:ln>
              <a:solidFill>
                <a:schemeClr val="bg2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9" name="TextBox 388">
                  <a:extLst>
                    <a:ext uri="{FF2B5EF4-FFF2-40B4-BE49-F238E27FC236}">
                      <a16:creationId xmlns:a16="http://schemas.microsoft.com/office/drawing/2014/main" id="{46C12135-1CE5-498B-B52A-BFC88156EA96}"/>
                    </a:ext>
                  </a:extLst>
                </p:cNvPr>
                <p:cNvSpPr txBox="1"/>
                <p:nvPr/>
              </p:nvSpPr>
              <p:spPr>
                <a:xfrm>
                  <a:off x="1856528" y="1175697"/>
                  <a:ext cx="758298" cy="215444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:r>
                    <a:rPr lang="en-US" sz="1400" b="1" spc="-52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elveticaNeueLT Std Med" panose="020B0604020202020204" pitchFamily="34" charset="0"/>
                      <a:cs typeface="Times New Roman" panose="02020603050405020304" pitchFamily="18" charset="0"/>
                    </a:rPr>
                    <a:t>Sample </a:t>
                  </a:r>
                  <a14:m>
                    <m:oMath xmlns:m="http://schemas.openxmlformats.org/officeDocument/2006/math">
                      <m:r>
                        <a:rPr lang="en-US" sz="1400" b="1" i="1" spc="-52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𝒋</m:t>
                      </m:r>
                    </m:oMath>
                  </a14:m>
                  <a:endParaRPr lang="en-US" sz="1400" b="1" i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89" name="TextBox 388">
                  <a:extLst>
                    <a:ext uri="{FF2B5EF4-FFF2-40B4-BE49-F238E27FC236}">
                      <a16:creationId xmlns:a16="http://schemas.microsoft.com/office/drawing/2014/main" id="{46C12135-1CE5-498B-B52A-BFC88156EA9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56528" y="1175697"/>
                  <a:ext cx="758298" cy="215444"/>
                </a:xfrm>
                <a:prstGeom prst="rect">
                  <a:avLst/>
                </a:prstGeom>
                <a:blipFill>
                  <a:blip r:embed="rId39"/>
                  <a:stretch>
                    <a:fillRect l="-9600" t="-25714" r="-6400" b="-51429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20" name="Group 119">
              <a:extLst>
                <a:ext uri="{FF2B5EF4-FFF2-40B4-BE49-F238E27FC236}">
                  <a16:creationId xmlns:a16="http://schemas.microsoft.com/office/drawing/2014/main" id="{42316EB1-ECA2-49F8-AD5E-7B3E8A8AC6F8}"/>
                </a:ext>
              </a:extLst>
            </p:cNvPr>
            <p:cNvGrpSpPr/>
            <p:nvPr/>
          </p:nvGrpSpPr>
          <p:grpSpPr>
            <a:xfrm>
              <a:off x="1412301" y="1400202"/>
              <a:ext cx="1882589" cy="1459100"/>
              <a:chOff x="1372863" y="1426813"/>
              <a:chExt cx="1560891" cy="1209768"/>
            </a:xfrm>
          </p:grpSpPr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B722EB2C-0DFF-4A27-A6A4-6E6E679BB0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72863" y="1426813"/>
                <a:ext cx="0" cy="35815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Straight Connector 257">
                <a:extLst>
                  <a:ext uri="{FF2B5EF4-FFF2-40B4-BE49-F238E27FC236}">
                    <a16:creationId xmlns:a16="http://schemas.microsoft.com/office/drawing/2014/main" id="{CFEF2B1F-88A2-4AA4-83E9-52278E1BB15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607156" y="2580636"/>
                <a:ext cx="52243" cy="55945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7" name="직사각형 6">
                <a:extLst>
                  <a:ext uri="{FF2B5EF4-FFF2-40B4-BE49-F238E27FC236}">
                    <a16:creationId xmlns:a16="http://schemas.microsoft.com/office/drawing/2014/main" id="{97D3141B-4226-469F-AF72-DAD32B278091}"/>
                  </a:ext>
                </a:extLst>
              </p:cNvPr>
              <p:cNvSpPr/>
              <p:nvPr/>
            </p:nvSpPr>
            <p:spPr>
              <a:xfrm>
                <a:off x="1652373" y="1734696"/>
                <a:ext cx="1276389" cy="893896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ore-KR" alt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D93AAE92-DB13-4E51-A62E-2DD8E65AC63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647218" y="1433245"/>
                <a:ext cx="286536" cy="30683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Straight Connector 255">
                <a:extLst>
                  <a:ext uri="{FF2B5EF4-FFF2-40B4-BE49-F238E27FC236}">
                    <a16:creationId xmlns:a16="http://schemas.microsoft.com/office/drawing/2014/main" id="{27703D06-3316-48F1-A494-C9146B01C3D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72863" y="1433245"/>
                <a:ext cx="286536" cy="30683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3236CA39-3951-4A66-B622-4AEB3484FF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72863" y="1433245"/>
                <a:ext cx="1284737" cy="0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4" name="Straight Connector 283">
                <a:extLst>
                  <a:ext uri="{FF2B5EF4-FFF2-40B4-BE49-F238E27FC236}">
                    <a16:creationId xmlns:a16="http://schemas.microsoft.com/office/drawing/2014/main" id="{8E0E0058-368B-4F0B-A1CC-27059BC26A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012440" y="1433245"/>
                <a:ext cx="286536" cy="30683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TextBox 97">
                  <a:extLst>
                    <a:ext uri="{FF2B5EF4-FFF2-40B4-BE49-F238E27FC236}">
                      <a16:creationId xmlns:a16="http://schemas.microsoft.com/office/drawing/2014/main" id="{637EF663-083A-449E-BD42-9399496613E7}"/>
                    </a:ext>
                  </a:extLst>
                </p:cNvPr>
                <p:cNvSpPr txBox="1"/>
                <p:nvPr/>
              </p:nvSpPr>
              <p:spPr>
                <a:xfrm>
                  <a:off x="1982611" y="2593961"/>
                  <a:ext cx="361381" cy="138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>
                    <a:lnSpc>
                      <a:spcPct val="50000"/>
                    </a:lnSpc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:</m:t>
                            </m:r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𝑻</m:t>
                            </m:r>
                          </m:sub>
                        </m:sSub>
                      </m:oMath>
                    </m:oMathPara>
                  </a14:m>
                  <a:endParaRPr lang="en-US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98" name="TextBox 97">
                  <a:extLst>
                    <a:ext uri="{FF2B5EF4-FFF2-40B4-BE49-F238E27FC236}">
                      <a16:creationId xmlns:a16="http://schemas.microsoft.com/office/drawing/2014/main" id="{637EF663-083A-449E-BD42-9399496613E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82611" y="2593961"/>
                  <a:ext cx="361381" cy="138499"/>
                </a:xfrm>
                <a:prstGeom prst="rect">
                  <a:avLst/>
                </a:prstGeom>
                <a:blipFill>
                  <a:blip r:embed="rId40"/>
                  <a:stretch>
                    <a:fillRect l="-22034" t="-69565" r="-23729" b="-52174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9" name="TextBox 98">
                  <a:extLst>
                    <a:ext uri="{FF2B5EF4-FFF2-40B4-BE49-F238E27FC236}">
                      <a16:creationId xmlns:a16="http://schemas.microsoft.com/office/drawing/2014/main" id="{25AE7986-55E1-47C2-9E6F-88AC551775C3}"/>
                    </a:ext>
                  </a:extLst>
                </p:cNvPr>
                <p:cNvSpPr txBox="1"/>
                <p:nvPr/>
              </p:nvSpPr>
              <p:spPr>
                <a:xfrm>
                  <a:off x="2614826" y="2571105"/>
                  <a:ext cx="596830" cy="138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>
                    <a:lnSpc>
                      <a:spcPct val="50000"/>
                    </a:lnSpc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𝑻</m:t>
                            </m:r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:</m:t>
                            </m:r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  <m:r>
                              <a:rPr lang="en-US" b="1" i="1" spc="-52">
                                <a:solidFill>
                                  <a:schemeClr val="tx1">
                                    <a:lumMod val="75000"/>
                                    <a:lumOff val="2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𝑻</m:t>
                            </m:r>
                          </m:sub>
                        </m:sSub>
                      </m:oMath>
                    </m:oMathPara>
                  </a14:m>
                  <a:endParaRPr lang="en-US" b="1" spc="-52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elveticaNeueLT Std Med" panose="020B0604020202020204" pitchFamily="34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99" name="TextBox 98">
                  <a:extLst>
                    <a:ext uri="{FF2B5EF4-FFF2-40B4-BE49-F238E27FC236}">
                      <a16:creationId xmlns:a16="http://schemas.microsoft.com/office/drawing/2014/main" id="{25AE7986-55E1-47C2-9E6F-88AC551775C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14826" y="2571105"/>
                  <a:ext cx="596830" cy="138499"/>
                </a:xfrm>
                <a:prstGeom prst="rect">
                  <a:avLst/>
                </a:prstGeom>
                <a:blipFill>
                  <a:blip r:embed="rId41"/>
                  <a:stretch>
                    <a:fillRect l="-14286" t="-45455" r="-23469" b="-77273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304" name="Group 303">
              <a:extLst>
                <a:ext uri="{FF2B5EF4-FFF2-40B4-BE49-F238E27FC236}">
                  <a16:creationId xmlns:a16="http://schemas.microsoft.com/office/drawing/2014/main" id="{52493E6D-58EE-41D5-A3FF-EBA500B82008}"/>
                </a:ext>
              </a:extLst>
            </p:cNvPr>
            <p:cNvGrpSpPr/>
            <p:nvPr/>
          </p:nvGrpSpPr>
          <p:grpSpPr>
            <a:xfrm>
              <a:off x="7595374" y="2087875"/>
              <a:ext cx="802420" cy="1689823"/>
              <a:chOff x="7595374" y="2087875"/>
              <a:chExt cx="802420" cy="1689823"/>
            </a:xfrm>
          </p:grpSpPr>
          <p:grpSp>
            <p:nvGrpSpPr>
              <p:cNvPr id="305" name="Group 304">
                <a:extLst>
                  <a:ext uri="{FF2B5EF4-FFF2-40B4-BE49-F238E27FC236}">
                    <a16:creationId xmlns:a16="http://schemas.microsoft.com/office/drawing/2014/main" id="{6DF755A5-8E6B-4164-905C-2F1D2EB9D973}"/>
                  </a:ext>
                </a:extLst>
              </p:cNvPr>
              <p:cNvGrpSpPr/>
              <p:nvPr/>
            </p:nvGrpSpPr>
            <p:grpSpPr>
              <a:xfrm>
                <a:off x="7601854" y="2087875"/>
                <a:ext cx="773259" cy="265180"/>
                <a:chOff x="6923966" y="1498034"/>
                <a:chExt cx="736600" cy="252608"/>
              </a:xfrm>
            </p:grpSpPr>
            <p:sp>
              <p:nvSpPr>
                <p:cNvPr id="339" name="Freeform: Shape 338">
                  <a:extLst>
                    <a:ext uri="{FF2B5EF4-FFF2-40B4-BE49-F238E27FC236}">
                      <a16:creationId xmlns:a16="http://schemas.microsoft.com/office/drawing/2014/main" id="{1689A1AD-E997-4416-80AD-121B771EC07B}"/>
                    </a:ext>
                  </a:extLst>
                </p:cNvPr>
                <p:cNvSpPr/>
                <p:nvPr/>
              </p:nvSpPr>
              <p:spPr>
                <a:xfrm>
                  <a:off x="7298393" y="1498034"/>
                  <a:ext cx="108171" cy="234614"/>
                </a:xfrm>
                <a:custGeom>
                  <a:avLst/>
                  <a:gdLst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209550 w 736600"/>
                    <a:gd name="connsiteY3" fmla="*/ 359843 h 413623"/>
                    <a:gd name="connsiteX4" fmla="*/ 263525 w 736600"/>
                    <a:gd name="connsiteY4" fmla="*/ 353493 h 413623"/>
                    <a:gd name="connsiteX5" fmla="*/ 327025 w 736600"/>
                    <a:gd name="connsiteY5" fmla="*/ 404293 h 413623"/>
                    <a:gd name="connsiteX6" fmla="*/ 374650 w 736600"/>
                    <a:gd name="connsiteY6" fmla="*/ 375718 h 413623"/>
                    <a:gd name="connsiteX7" fmla="*/ 425450 w 736600"/>
                    <a:gd name="connsiteY7" fmla="*/ 48693 h 413623"/>
                    <a:gd name="connsiteX8" fmla="*/ 428625 w 736600"/>
                    <a:gd name="connsiteY8" fmla="*/ 35993 h 413623"/>
                    <a:gd name="connsiteX9" fmla="*/ 482600 w 736600"/>
                    <a:gd name="connsiteY9" fmla="*/ 378893 h 413623"/>
                    <a:gd name="connsiteX10" fmla="*/ 612775 w 736600"/>
                    <a:gd name="connsiteY10" fmla="*/ 340793 h 413623"/>
                    <a:gd name="connsiteX11" fmla="*/ 698500 w 736600"/>
                    <a:gd name="connsiteY11" fmla="*/ 388418 h 413623"/>
                    <a:gd name="connsiteX12" fmla="*/ 736600 w 736600"/>
                    <a:gd name="connsiteY12" fmla="*/ 385243 h 413623"/>
                    <a:gd name="connsiteX0" fmla="*/ 0 w 736600"/>
                    <a:gd name="connsiteY0" fmla="*/ 339726 h 364931"/>
                    <a:gd name="connsiteX1" fmla="*/ 79375 w 736600"/>
                    <a:gd name="connsiteY1" fmla="*/ 307976 h 364931"/>
                    <a:gd name="connsiteX2" fmla="*/ 146050 w 736600"/>
                    <a:gd name="connsiteY2" fmla="*/ 361951 h 364931"/>
                    <a:gd name="connsiteX3" fmla="*/ 209550 w 736600"/>
                    <a:gd name="connsiteY3" fmla="*/ 311151 h 364931"/>
                    <a:gd name="connsiteX4" fmla="*/ 263525 w 736600"/>
                    <a:gd name="connsiteY4" fmla="*/ 304801 h 364931"/>
                    <a:gd name="connsiteX5" fmla="*/ 327025 w 736600"/>
                    <a:gd name="connsiteY5" fmla="*/ 355601 h 364931"/>
                    <a:gd name="connsiteX6" fmla="*/ 374650 w 736600"/>
                    <a:gd name="connsiteY6" fmla="*/ 327026 h 364931"/>
                    <a:gd name="connsiteX7" fmla="*/ 425450 w 736600"/>
                    <a:gd name="connsiteY7" fmla="*/ 1 h 364931"/>
                    <a:gd name="connsiteX8" fmla="*/ 482600 w 736600"/>
                    <a:gd name="connsiteY8" fmla="*/ 330201 h 364931"/>
                    <a:gd name="connsiteX9" fmla="*/ 612775 w 736600"/>
                    <a:gd name="connsiteY9" fmla="*/ 292101 h 364931"/>
                    <a:gd name="connsiteX10" fmla="*/ 698500 w 736600"/>
                    <a:gd name="connsiteY10" fmla="*/ 339726 h 364931"/>
                    <a:gd name="connsiteX11" fmla="*/ 736600 w 736600"/>
                    <a:gd name="connsiteY11" fmla="*/ 336551 h 364931"/>
                    <a:gd name="connsiteX0" fmla="*/ 0 w 736600"/>
                    <a:gd name="connsiteY0" fmla="*/ 339726 h 364931"/>
                    <a:gd name="connsiteX1" fmla="*/ 79375 w 736600"/>
                    <a:gd name="connsiteY1" fmla="*/ 307976 h 364931"/>
                    <a:gd name="connsiteX2" fmla="*/ 146050 w 736600"/>
                    <a:gd name="connsiteY2" fmla="*/ 361951 h 364931"/>
                    <a:gd name="connsiteX3" fmla="*/ 209550 w 736600"/>
                    <a:gd name="connsiteY3" fmla="*/ 311151 h 364931"/>
                    <a:gd name="connsiteX4" fmla="*/ 263525 w 736600"/>
                    <a:gd name="connsiteY4" fmla="*/ 304801 h 364931"/>
                    <a:gd name="connsiteX5" fmla="*/ 327025 w 736600"/>
                    <a:gd name="connsiteY5" fmla="*/ 355601 h 364931"/>
                    <a:gd name="connsiteX6" fmla="*/ 374650 w 736600"/>
                    <a:gd name="connsiteY6" fmla="*/ 327026 h 364931"/>
                    <a:gd name="connsiteX7" fmla="*/ 425450 w 736600"/>
                    <a:gd name="connsiteY7" fmla="*/ 1 h 364931"/>
                    <a:gd name="connsiteX8" fmla="*/ 482600 w 736600"/>
                    <a:gd name="connsiteY8" fmla="*/ 330201 h 364931"/>
                    <a:gd name="connsiteX9" fmla="*/ 612775 w 736600"/>
                    <a:gd name="connsiteY9" fmla="*/ 292101 h 364931"/>
                    <a:gd name="connsiteX10" fmla="*/ 698500 w 736600"/>
                    <a:gd name="connsiteY10" fmla="*/ 339726 h 364931"/>
                    <a:gd name="connsiteX11" fmla="*/ 736600 w 736600"/>
                    <a:gd name="connsiteY11" fmla="*/ 336551 h 364931"/>
                    <a:gd name="connsiteX0" fmla="*/ 0 w 736600"/>
                    <a:gd name="connsiteY0" fmla="*/ 275399 h 297628"/>
                    <a:gd name="connsiteX1" fmla="*/ 79375 w 736600"/>
                    <a:gd name="connsiteY1" fmla="*/ 243649 h 297628"/>
                    <a:gd name="connsiteX2" fmla="*/ 146050 w 736600"/>
                    <a:gd name="connsiteY2" fmla="*/ 297624 h 297628"/>
                    <a:gd name="connsiteX3" fmla="*/ 209550 w 736600"/>
                    <a:gd name="connsiteY3" fmla="*/ 246824 h 297628"/>
                    <a:gd name="connsiteX4" fmla="*/ 263525 w 736600"/>
                    <a:gd name="connsiteY4" fmla="*/ 240474 h 297628"/>
                    <a:gd name="connsiteX5" fmla="*/ 327025 w 736600"/>
                    <a:gd name="connsiteY5" fmla="*/ 291274 h 297628"/>
                    <a:gd name="connsiteX6" fmla="*/ 374650 w 736600"/>
                    <a:gd name="connsiteY6" fmla="*/ 262699 h 297628"/>
                    <a:gd name="connsiteX7" fmla="*/ 425450 w 736600"/>
                    <a:gd name="connsiteY7" fmla="*/ 1 h 297628"/>
                    <a:gd name="connsiteX8" fmla="*/ 482600 w 736600"/>
                    <a:gd name="connsiteY8" fmla="*/ 265874 h 297628"/>
                    <a:gd name="connsiteX9" fmla="*/ 612775 w 736600"/>
                    <a:gd name="connsiteY9" fmla="*/ 227774 h 297628"/>
                    <a:gd name="connsiteX10" fmla="*/ 698500 w 736600"/>
                    <a:gd name="connsiteY10" fmla="*/ 275399 h 297628"/>
                    <a:gd name="connsiteX11" fmla="*/ 736600 w 736600"/>
                    <a:gd name="connsiteY11" fmla="*/ 272224 h 297628"/>
                    <a:gd name="connsiteX0" fmla="*/ 0 w 736600"/>
                    <a:gd name="connsiteY0" fmla="*/ 275402 h 297631"/>
                    <a:gd name="connsiteX1" fmla="*/ 79375 w 736600"/>
                    <a:gd name="connsiteY1" fmla="*/ 243652 h 297631"/>
                    <a:gd name="connsiteX2" fmla="*/ 146050 w 736600"/>
                    <a:gd name="connsiteY2" fmla="*/ 297627 h 297631"/>
                    <a:gd name="connsiteX3" fmla="*/ 209550 w 736600"/>
                    <a:gd name="connsiteY3" fmla="*/ 246827 h 297631"/>
                    <a:gd name="connsiteX4" fmla="*/ 263525 w 736600"/>
                    <a:gd name="connsiteY4" fmla="*/ 240477 h 297631"/>
                    <a:gd name="connsiteX5" fmla="*/ 327025 w 736600"/>
                    <a:gd name="connsiteY5" fmla="*/ 291277 h 297631"/>
                    <a:gd name="connsiteX6" fmla="*/ 374650 w 736600"/>
                    <a:gd name="connsiteY6" fmla="*/ 262702 h 297631"/>
                    <a:gd name="connsiteX7" fmla="*/ 425450 w 736600"/>
                    <a:gd name="connsiteY7" fmla="*/ 4 h 297631"/>
                    <a:gd name="connsiteX8" fmla="*/ 482600 w 736600"/>
                    <a:gd name="connsiteY8" fmla="*/ 265877 h 297631"/>
                    <a:gd name="connsiteX9" fmla="*/ 612775 w 736600"/>
                    <a:gd name="connsiteY9" fmla="*/ 227777 h 297631"/>
                    <a:gd name="connsiteX10" fmla="*/ 698500 w 736600"/>
                    <a:gd name="connsiteY10" fmla="*/ 275402 h 297631"/>
                    <a:gd name="connsiteX11" fmla="*/ 736600 w 736600"/>
                    <a:gd name="connsiteY11" fmla="*/ 272227 h 297631"/>
                    <a:gd name="connsiteX0" fmla="*/ 0 w 736600"/>
                    <a:gd name="connsiteY0" fmla="*/ 275559 h 297788"/>
                    <a:gd name="connsiteX1" fmla="*/ 79375 w 736600"/>
                    <a:gd name="connsiteY1" fmla="*/ 243809 h 297788"/>
                    <a:gd name="connsiteX2" fmla="*/ 146050 w 736600"/>
                    <a:gd name="connsiteY2" fmla="*/ 297784 h 297788"/>
                    <a:gd name="connsiteX3" fmla="*/ 209550 w 736600"/>
                    <a:gd name="connsiteY3" fmla="*/ 246984 h 297788"/>
                    <a:gd name="connsiteX4" fmla="*/ 263525 w 736600"/>
                    <a:gd name="connsiteY4" fmla="*/ 240634 h 297788"/>
                    <a:gd name="connsiteX5" fmla="*/ 327025 w 736600"/>
                    <a:gd name="connsiteY5" fmla="*/ 291434 h 297788"/>
                    <a:gd name="connsiteX6" fmla="*/ 374650 w 736600"/>
                    <a:gd name="connsiteY6" fmla="*/ 262859 h 297788"/>
                    <a:gd name="connsiteX7" fmla="*/ 425450 w 736600"/>
                    <a:gd name="connsiteY7" fmla="*/ 161 h 297788"/>
                    <a:gd name="connsiteX8" fmla="*/ 482600 w 736600"/>
                    <a:gd name="connsiteY8" fmla="*/ 266034 h 297788"/>
                    <a:gd name="connsiteX9" fmla="*/ 612775 w 736600"/>
                    <a:gd name="connsiteY9" fmla="*/ 227934 h 297788"/>
                    <a:gd name="connsiteX10" fmla="*/ 698500 w 736600"/>
                    <a:gd name="connsiteY10" fmla="*/ 275559 h 297788"/>
                    <a:gd name="connsiteX11" fmla="*/ 736600 w 736600"/>
                    <a:gd name="connsiteY11" fmla="*/ 272384 h 297788"/>
                    <a:gd name="connsiteX0" fmla="*/ 0 w 736600"/>
                    <a:gd name="connsiteY0" fmla="*/ 275546 h 297775"/>
                    <a:gd name="connsiteX1" fmla="*/ 79375 w 736600"/>
                    <a:gd name="connsiteY1" fmla="*/ 243796 h 297775"/>
                    <a:gd name="connsiteX2" fmla="*/ 146050 w 736600"/>
                    <a:gd name="connsiteY2" fmla="*/ 297771 h 297775"/>
                    <a:gd name="connsiteX3" fmla="*/ 209550 w 736600"/>
                    <a:gd name="connsiteY3" fmla="*/ 246971 h 297775"/>
                    <a:gd name="connsiteX4" fmla="*/ 263525 w 736600"/>
                    <a:gd name="connsiteY4" fmla="*/ 240621 h 297775"/>
                    <a:gd name="connsiteX5" fmla="*/ 327025 w 736600"/>
                    <a:gd name="connsiteY5" fmla="*/ 291421 h 297775"/>
                    <a:gd name="connsiteX6" fmla="*/ 374650 w 736600"/>
                    <a:gd name="connsiteY6" fmla="*/ 262846 h 297775"/>
                    <a:gd name="connsiteX7" fmla="*/ 425450 w 736600"/>
                    <a:gd name="connsiteY7" fmla="*/ 148 h 297775"/>
                    <a:gd name="connsiteX8" fmla="*/ 482600 w 736600"/>
                    <a:gd name="connsiteY8" fmla="*/ 266021 h 297775"/>
                    <a:gd name="connsiteX9" fmla="*/ 612775 w 736600"/>
                    <a:gd name="connsiteY9" fmla="*/ 227921 h 297775"/>
                    <a:gd name="connsiteX10" fmla="*/ 698500 w 736600"/>
                    <a:gd name="connsiteY10" fmla="*/ 275546 h 297775"/>
                    <a:gd name="connsiteX11" fmla="*/ 736600 w 736600"/>
                    <a:gd name="connsiteY11" fmla="*/ 272371 h 297775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63525 w 736600"/>
                    <a:gd name="connsiteY4" fmla="*/ 240613 h 297767"/>
                    <a:gd name="connsiteX5" fmla="*/ 327025 w 736600"/>
                    <a:gd name="connsiteY5" fmla="*/ 291413 h 297767"/>
                    <a:gd name="connsiteX6" fmla="*/ 374650 w 736600"/>
                    <a:gd name="connsiteY6" fmla="*/ 262838 h 297767"/>
                    <a:gd name="connsiteX7" fmla="*/ 425450 w 736600"/>
                    <a:gd name="connsiteY7" fmla="*/ 140 h 297767"/>
                    <a:gd name="connsiteX8" fmla="*/ 482600 w 736600"/>
                    <a:gd name="connsiteY8" fmla="*/ 266013 h 297767"/>
                    <a:gd name="connsiteX9" fmla="*/ 612775 w 736600"/>
                    <a:gd name="connsiteY9" fmla="*/ 227913 h 297767"/>
                    <a:gd name="connsiteX10" fmla="*/ 698500 w 736600"/>
                    <a:gd name="connsiteY10" fmla="*/ 275538 h 297767"/>
                    <a:gd name="connsiteX11" fmla="*/ 736600 w 736600"/>
                    <a:gd name="connsiteY11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63525 w 736600"/>
                    <a:gd name="connsiteY4" fmla="*/ 240613 h 297767"/>
                    <a:gd name="connsiteX5" fmla="*/ 327025 w 736600"/>
                    <a:gd name="connsiteY5" fmla="*/ 291413 h 297767"/>
                    <a:gd name="connsiteX6" fmla="*/ 374650 w 736600"/>
                    <a:gd name="connsiteY6" fmla="*/ 262838 h 297767"/>
                    <a:gd name="connsiteX7" fmla="*/ 425450 w 736600"/>
                    <a:gd name="connsiteY7" fmla="*/ 140 h 297767"/>
                    <a:gd name="connsiteX8" fmla="*/ 482600 w 736600"/>
                    <a:gd name="connsiteY8" fmla="*/ 266013 h 297767"/>
                    <a:gd name="connsiteX9" fmla="*/ 612775 w 736600"/>
                    <a:gd name="connsiteY9" fmla="*/ 227913 h 297767"/>
                    <a:gd name="connsiteX10" fmla="*/ 698500 w 736600"/>
                    <a:gd name="connsiteY10" fmla="*/ 275538 h 297767"/>
                    <a:gd name="connsiteX11" fmla="*/ 736600 w 736600"/>
                    <a:gd name="connsiteY11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63525 w 736600"/>
                    <a:gd name="connsiteY4" fmla="*/ 240613 h 297767"/>
                    <a:gd name="connsiteX5" fmla="*/ 327025 w 736600"/>
                    <a:gd name="connsiteY5" fmla="*/ 291413 h 297767"/>
                    <a:gd name="connsiteX6" fmla="*/ 374650 w 736600"/>
                    <a:gd name="connsiteY6" fmla="*/ 262838 h 297767"/>
                    <a:gd name="connsiteX7" fmla="*/ 425450 w 736600"/>
                    <a:gd name="connsiteY7" fmla="*/ 140 h 297767"/>
                    <a:gd name="connsiteX8" fmla="*/ 482600 w 736600"/>
                    <a:gd name="connsiteY8" fmla="*/ 266013 h 297767"/>
                    <a:gd name="connsiteX9" fmla="*/ 612775 w 736600"/>
                    <a:gd name="connsiteY9" fmla="*/ 227913 h 297767"/>
                    <a:gd name="connsiteX10" fmla="*/ 736600 w 736600"/>
                    <a:gd name="connsiteY10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63525 w 736600"/>
                    <a:gd name="connsiteY4" fmla="*/ 240613 h 297767"/>
                    <a:gd name="connsiteX5" fmla="*/ 327025 w 736600"/>
                    <a:gd name="connsiteY5" fmla="*/ 291413 h 297767"/>
                    <a:gd name="connsiteX6" fmla="*/ 374650 w 736600"/>
                    <a:gd name="connsiteY6" fmla="*/ 262838 h 297767"/>
                    <a:gd name="connsiteX7" fmla="*/ 425450 w 736600"/>
                    <a:gd name="connsiteY7" fmla="*/ 140 h 297767"/>
                    <a:gd name="connsiteX8" fmla="*/ 482600 w 736600"/>
                    <a:gd name="connsiteY8" fmla="*/ 266013 h 297767"/>
                    <a:gd name="connsiteX9" fmla="*/ 612775 w 736600"/>
                    <a:gd name="connsiteY9" fmla="*/ 227913 h 297767"/>
                    <a:gd name="connsiteX10" fmla="*/ 736600 w 736600"/>
                    <a:gd name="connsiteY10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63525 w 736600"/>
                    <a:gd name="connsiteY4" fmla="*/ 240613 h 297767"/>
                    <a:gd name="connsiteX5" fmla="*/ 374650 w 736600"/>
                    <a:gd name="connsiteY5" fmla="*/ 262838 h 297767"/>
                    <a:gd name="connsiteX6" fmla="*/ 425450 w 736600"/>
                    <a:gd name="connsiteY6" fmla="*/ 140 h 297767"/>
                    <a:gd name="connsiteX7" fmla="*/ 482600 w 736600"/>
                    <a:gd name="connsiteY7" fmla="*/ 266013 h 297767"/>
                    <a:gd name="connsiteX8" fmla="*/ 612775 w 736600"/>
                    <a:gd name="connsiteY8" fmla="*/ 227913 h 297767"/>
                    <a:gd name="connsiteX9" fmla="*/ 736600 w 736600"/>
                    <a:gd name="connsiteY9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86886 w 736600"/>
                    <a:gd name="connsiteY4" fmla="*/ 255749 h 297767"/>
                    <a:gd name="connsiteX5" fmla="*/ 374650 w 736600"/>
                    <a:gd name="connsiteY5" fmla="*/ 262838 h 297767"/>
                    <a:gd name="connsiteX6" fmla="*/ 425450 w 736600"/>
                    <a:gd name="connsiteY6" fmla="*/ 140 h 297767"/>
                    <a:gd name="connsiteX7" fmla="*/ 482600 w 736600"/>
                    <a:gd name="connsiteY7" fmla="*/ 266013 h 297767"/>
                    <a:gd name="connsiteX8" fmla="*/ 612775 w 736600"/>
                    <a:gd name="connsiteY8" fmla="*/ 227913 h 297767"/>
                    <a:gd name="connsiteX9" fmla="*/ 736600 w 736600"/>
                    <a:gd name="connsiteY9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374650 w 736600"/>
                    <a:gd name="connsiteY4" fmla="*/ 262838 h 297767"/>
                    <a:gd name="connsiteX5" fmla="*/ 425450 w 736600"/>
                    <a:gd name="connsiteY5" fmla="*/ 140 h 297767"/>
                    <a:gd name="connsiteX6" fmla="*/ 482600 w 736600"/>
                    <a:gd name="connsiteY6" fmla="*/ 266013 h 297767"/>
                    <a:gd name="connsiteX7" fmla="*/ 612775 w 736600"/>
                    <a:gd name="connsiteY7" fmla="*/ 227913 h 297767"/>
                    <a:gd name="connsiteX8" fmla="*/ 736600 w 736600"/>
                    <a:gd name="connsiteY8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69621 w 736600"/>
                    <a:gd name="connsiteY3" fmla="*/ 246963 h 297767"/>
                    <a:gd name="connsiteX4" fmla="*/ 374650 w 736600"/>
                    <a:gd name="connsiteY4" fmla="*/ 262838 h 297767"/>
                    <a:gd name="connsiteX5" fmla="*/ 425450 w 736600"/>
                    <a:gd name="connsiteY5" fmla="*/ 140 h 297767"/>
                    <a:gd name="connsiteX6" fmla="*/ 482600 w 736600"/>
                    <a:gd name="connsiteY6" fmla="*/ 266013 h 297767"/>
                    <a:gd name="connsiteX7" fmla="*/ 612775 w 736600"/>
                    <a:gd name="connsiteY7" fmla="*/ 227913 h 297767"/>
                    <a:gd name="connsiteX8" fmla="*/ 736600 w 736600"/>
                    <a:gd name="connsiteY8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69621 w 736600"/>
                    <a:gd name="connsiteY3" fmla="*/ 246963 h 297767"/>
                    <a:gd name="connsiteX4" fmla="*/ 374650 w 736600"/>
                    <a:gd name="connsiteY4" fmla="*/ 262838 h 297767"/>
                    <a:gd name="connsiteX5" fmla="*/ 425450 w 736600"/>
                    <a:gd name="connsiteY5" fmla="*/ 140 h 297767"/>
                    <a:gd name="connsiteX6" fmla="*/ 482600 w 736600"/>
                    <a:gd name="connsiteY6" fmla="*/ 266013 h 297767"/>
                    <a:gd name="connsiteX7" fmla="*/ 612775 w 736600"/>
                    <a:gd name="connsiteY7" fmla="*/ 227913 h 297767"/>
                    <a:gd name="connsiteX8" fmla="*/ 736600 w 736600"/>
                    <a:gd name="connsiteY8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69621 w 736600"/>
                    <a:gd name="connsiteY3" fmla="*/ 246963 h 297767"/>
                    <a:gd name="connsiteX4" fmla="*/ 374650 w 736600"/>
                    <a:gd name="connsiteY4" fmla="*/ 262838 h 297767"/>
                    <a:gd name="connsiteX5" fmla="*/ 425450 w 736600"/>
                    <a:gd name="connsiteY5" fmla="*/ 140 h 297767"/>
                    <a:gd name="connsiteX6" fmla="*/ 482600 w 736600"/>
                    <a:gd name="connsiteY6" fmla="*/ 266013 h 297767"/>
                    <a:gd name="connsiteX7" fmla="*/ 612775 w 736600"/>
                    <a:gd name="connsiteY7" fmla="*/ 227913 h 297767"/>
                    <a:gd name="connsiteX8" fmla="*/ 736600 w 736600"/>
                    <a:gd name="connsiteY8" fmla="*/ 272363 h 297767"/>
                    <a:gd name="connsiteX0" fmla="*/ 0 w 736600"/>
                    <a:gd name="connsiteY0" fmla="*/ 275538 h 286415"/>
                    <a:gd name="connsiteX1" fmla="*/ 79375 w 736600"/>
                    <a:gd name="connsiteY1" fmla="*/ 243788 h 286415"/>
                    <a:gd name="connsiteX2" fmla="*/ 172749 w 736600"/>
                    <a:gd name="connsiteY2" fmla="*/ 286410 h 286415"/>
                    <a:gd name="connsiteX3" fmla="*/ 269621 w 736600"/>
                    <a:gd name="connsiteY3" fmla="*/ 246963 h 286415"/>
                    <a:gd name="connsiteX4" fmla="*/ 374650 w 736600"/>
                    <a:gd name="connsiteY4" fmla="*/ 262838 h 286415"/>
                    <a:gd name="connsiteX5" fmla="*/ 425450 w 736600"/>
                    <a:gd name="connsiteY5" fmla="*/ 140 h 286415"/>
                    <a:gd name="connsiteX6" fmla="*/ 482600 w 736600"/>
                    <a:gd name="connsiteY6" fmla="*/ 266013 h 286415"/>
                    <a:gd name="connsiteX7" fmla="*/ 612775 w 736600"/>
                    <a:gd name="connsiteY7" fmla="*/ 227913 h 286415"/>
                    <a:gd name="connsiteX8" fmla="*/ 736600 w 736600"/>
                    <a:gd name="connsiteY8" fmla="*/ 272363 h 286415"/>
                    <a:gd name="connsiteX0" fmla="*/ 0 w 736600"/>
                    <a:gd name="connsiteY0" fmla="*/ 275538 h 286415"/>
                    <a:gd name="connsiteX1" fmla="*/ 79375 w 736600"/>
                    <a:gd name="connsiteY1" fmla="*/ 243788 h 286415"/>
                    <a:gd name="connsiteX2" fmla="*/ 172749 w 736600"/>
                    <a:gd name="connsiteY2" fmla="*/ 286410 h 286415"/>
                    <a:gd name="connsiteX3" fmla="*/ 269621 w 736600"/>
                    <a:gd name="connsiteY3" fmla="*/ 246963 h 286415"/>
                    <a:gd name="connsiteX4" fmla="*/ 374650 w 736600"/>
                    <a:gd name="connsiteY4" fmla="*/ 262838 h 286415"/>
                    <a:gd name="connsiteX5" fmla="*/ 425450 w 736600"/>
                    <a:gd name="connsiteY5" fmla="*/ 140 h 286415"/>
                    <a:gd name="connsiteX6" fmla="*/ 482600 w 736600"/>
                    <a:gd name="connsiteY6" fmla="*/ 266013 h 286415"/>
                    <a:gd name="connsiteX7" fmla="*/ 612775 w 736600"/>
                    <a:gd name="connsiteY7" fmla="*/ 227913 h 286415"/>
                    <a:gd name="connsiteX8" fmla="*/ 736600 w 736600"/>
                    <a:gd name="connsiteY8" fmla="*/ 272363 h 286415"/>
                    <a:gd name="connsiteX0" fmla="*/ 0 w 736600"/>
                    <a:gd name="connsiteY0" fmla="*/ 275538 h 286415"/>
                    <a:gd name="connsiteX1" fmla="*/ 79375 w 736600"/>
                    <a:gd name="connsiteY1" fmla="*/ 243788 h 286415"/>
                    <a:gd name="connsiteX2" fmla="*/ 172749 w 736600"/>
                    <a:gd name="connsiteY2" fmla="*/ 286410 h 286415"/>
                    <a:gd name="connsiteX3" fmla="*/ 269621 w 736600"/>
                    <a:gd name="connsiteY3" fmla="*/ 246963 h 286415"/>
                    <a:gd name="connsiteX4" fmla="*/ 374650 w 736600"/>
                    <a:gd name="connsiteY4" fmla="*/ 262838 h 286415"/>
                    <a:gd name="connsiteX5" fmla="*/ 425450 w 736600"/>
                    <a:gd name="connsiteY5" fmla="*/ 140 h 286415"/>
                    <a:gd name="connsiteX6" fmla="*/ 482600 w 736600"/>
                    <a:gd name="connsiteY6" fmla="*/ 266013 h 286415"/>
                    <a:gd name="connsiteX7" fmla="*/ 612775 w 736600"/>
                    <a:gd name="connsiteY7" fmla="*/ 227913 h 286415"/>
                    <a:gd name="connsiteX8" fmla="*/ 736600 w 736600"/>
                    <a:gd name="connsiteY8" fmla="*/ 272363 h 286415"/>
                    <a:gd name="connsiteX0" fmla="*/ 0 w 736600"/>
                    <a:gd name="connsiteY0" fmla="*/ 275538 h 286415"/>
                    <a:gd name="connsiteX1" fmla="*/ 79375 w 736600"/>
                    <a:gd name="connsiteY1" fmla="*/ 243788 h 286415"/>
                    <a:gd name="connsiteX2" fmla="*/ 172749 w 736600"/>
                    <a:gd name="connsiteY2" fmla="*/ 286410 h 286415"/>
                    <a:gd name="connsiteX3" fmla="*/ 269621 w 736600"/>
                    <a:gd name="connsiteY3" fmla="*/ 246963 h 286415"/>
                    <a:gd name="connsiteX4" fmla="*/ 374650 w 736600"/>
                    <a:gd name="connsiteY4" fmla="*/ 262838 h 286415"/>
                    <a:gd name="connsiteX5" fmla="*/ 425450 w 736600"/>
                    <a:gd name="connsiteY5" fmla="*/ 140 h 286415"/>
                    <a:gd name="connsiteX6" fmla="*/ 482600 w 736600"/>
                    <a:gd name="connsiteY6" fmla="*/ 266013 h 286415"/>
                    <a:gd name="connsiteX7" fmla="*/ 612775 w 736600"/>
                    <a:gd name="connsiteY7" fmla="*/ 227913 h 286415"/>
                    <a:gd name="connsiteX8" fmla="*/ 736600 w 736600"/>
                    <a:gd name="connsiteY8" fmla="*/ 272363 h 286415"/>
                    <a:gd name="connsiteX0" fmla="*/ 0 w 736600"/>
                    <a:gd name="connsiteY0" fmla="*/ 275538 h 286415"/>
                    <a:gd name="connsiteX1" fmla="*/ 79375 w 736600"/>
                    <a:gd name="connsiteY1" fmla="*/ 243788 h 286415"/>
                    <a:gd name="connsiteX2" fmla="*/ 172749 w 736600"/>
                    <a:gd name="connsiteY2" fmla="*/ 286410 h 286415"/>
                    <a:gd name="connsiteX3" fmla="*/ 269621 w 736600"/>
                    <a:gd name="connsiteY3" fmla="*/ 246963 h 286415"/>
                    <a:gd name="connsiteX4" fmla="*/ 374650 w 736600"/>
                    <a:gd name="connsiteY4" fmla="*/ 262838 h 286415"/>
                    <a:gd name="connsiteX5" fmla="*/ 425450 w 736600"/>
                    <a:gd name="connsiteY5" fmla="*/ 140 h 286415"/>
                    <a:gd name="connsiteX6" fmla="*/ 482600 w 736600"/>
                    <a:gd name="connsiteY6" fmla="*/ 266013 h 286415"/>
                    <a:gd name="connsiteX7" fmla="*/ 612775 w 736600"/>
                    <a:gd name="connsiteY7" fmla="*/ 227913 h 286415"/>
                    <a:gd name="connsiteX8" fmla="*/ 736600 w 736600"/>
                    <a:gd name="connsiteY8" fmla="*/ 272363 h 286415"/>
                    <a:gd name="connsiteX0" fmla="*/ 0 w 612775"/>
                    <a:gd name="connsiteY0" fmla="*/ 275538 h 286415"/>
                    <a:gd name="connsiteX1" fmla="*/ 79375 w 612775"/>
                    <a:gd name="connsiteY1" fmla="*/ 243788 h 286415"/>
                    <a:gd name="connsiteX2" fmla="*/ 172749 w 612775"/>
                    <a:gd name="connsiteY2" fmla="*/ 286410 h 286415"/>
                    <a:gd name="connsiteX3" fmla="*/ 269621 w 612775"/>
                    <a:gd name="connsiteY3" fmla="*/ 246963 h 286415"/>
                    <a:gd name="connsiteX4" fmla="*/ 374650 w 612775"/>
                    <a:gd name="connsiteY4" fmla="*/ 262838 h 286415"/>
                    <a:gd name="connsiteX5" fmla="*/ 425450 w 612775"/>
                    <a:gd name="connsiteY5" fmla="*/ 140 h 286415"/>
                    <a:gd name="connsiteX6" fmla="*/ 482600 w 612775"/>
                    <a:gd name="connsiteY6" fmla="*/ 266013 h 286415"/>
                    <a:gd name="connsiteX7" fmla="*/ 612775 w 612775"/>
                    <a:gd name="connsiteY7" fmla="*/ 227913 h 286415"/>
                    <a:gd name="connsiteX0" fmla="*/ 0 w 482600"/>
                    <a:gd name="connsiteY0" fmla="*/ 275538 h 286415"/>
                    <a:gd name="connsiteX1" fmla="*/ 79375 w 482600"/>
                    <a:gd name="connsiteY1" fmla="*/ 243788 h 286415"/>
                    <a:gd name="connsiteX2" fmla="*/ 172749 w 482600"/>
                    <a:gd name="connsiteY2" fmla="*/ 286410 h 286415"/>
                    <a:gd name="connsiteX3" fmla="*/ 269621 w 482600"/>
                    <a:gd name="connsiteY3" fmla="*/ 246963 h 286415"/>
                    <a:gd name="connsiteX4" fmla="*/ 374650 w 482600"/>
                    <a:gd name="connsiteY4" fmla="*/ 262838 h 286415"/>
                    <a:gd name="connsiteX5" fmla="*/ 425450 w 482600"/>
                    <a:gd name="connsiteY5" fmla="*/ 140 h 286415"/>
                    <a:gd name="connsiteX6" fmla="*/ 482600 w 482600"/>
                    <a:gd name="connsiteY6" fmla="*/ 266013 h 286415"/>
                    <a:gd name="connsiteX0" fmla="*/ 13 w 403238"/>
                    <a:gd name="connsiteY0" fmla="*/ 243788 h 286415"/>
                    <a:gd name="connsiteX1" fmla="*/ 93387 w 403238"/>
                    <a:gd name="connsiteY1" fmla="*/ 286410 h 286415"/>
                    <a:gd name="connsiteX2" fmla="*/ 190259 w 403238"/>
                    <a:gd name="connsiteY2" fmla="*/ 246963 h 286415"/>
                    <a:gd name="connsiteX3" fmla="*/ 295288 w 403238"/>
                    <a:gd name="connsiteY3" fmla="*/ 262838 h 286415"/>
                    <a:gd name="connsiteX4" fmla="*/ 346088 w 403238"/>
                    <a:gd name="connsiteY4" fmla="*/ 140 h 286415"/>
                    <a:gd name="connsiteX5" fmla="*/ 403238 w 403238"/>
                    <a:gd name="connsiteY5" fmla="*/ 266013 h 286415"/>
                    <a:gd name="connsiteX0" fmla="*/ 0 w 309851"/>
                    <a:gd name="connsiteY0" fmla="*/ 286410 h 286415"/>
                    <a:gd name="connsiteX1" fmla="*/ 96872 w 309851"/>
                    <a:gd name="connsiteY1" fmla="*/ 246963 h 286415"/>
                    <a:gd name="connsiteX2" fmla="*/ 201901 w 309851"/>
                    <a:gd name="connsiteY2" fmla="*/ 262838 h 286415"/>
                    <a:gd name="connsiteX3" fmla="*/ 252701 w 309851"/>
                    <a:gd name="connsiteY3" fmla="*/ 140 h 286415"/>
                    <a:gd name="connsiteX4" fmla="*/ 309851 w 309851"/>
                    <a:gd name="connsiteY4" fmla="*/ 266013 h 286415"/>
                    <a:gd name="connsiteX0" fmla="*/ 0 w 212979"/>
                    <a:gd name="connsiteY0" fmla="*/ 246963 h 266013"/>
                    <a:gd name="connsiteX1" fmla="*/ 105029 w 212979"/>
                    <a:gd name="connsiteY1" fmla="*/ 262838 h 266013"/>
                    <a:gd name="connsiteX2" fmla="*/ 155829 w 212979"/>
                    <a:gd name="connsiteY2" fmla="*/ 140 h 266013"/>
                    <a:gd name="connsiteX3" fmla="*/ 212979 w 212979"/>
                    <a:gd name="connsiteY3" fmla="*/ 266013 h 266013"/>
                    <a:gd name="connsiteX0" fmla="*/ 221 w 108171"/>
                    <a:gd name="connsiteY0" fmla="*/ 262838 h 266013"/>
                    <a:gd name="connsiteX1" fmla="*/ 51021 w 108171"/>
                    <a:gd name="connsiteY1" fmla="*/ 140 h 266013"/>
                    <a:gd name="connsiteX2" fmla="*/ 108171 w 108171"/>
                    <a:gd name="connsiteY2" fmla="*/ 266013 h 2660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8171" h="266013">
                      <a:moveTo>
                        <a:pt x="221" y="262838"/>
                      </a:moveTo>
                      <a:cubicBezTo>
                        <a:pt x="-3844" y="259541"/>
                        <a:pt x="49748" y="2731"/>
                        <a:pt x="51021" y="140"/>
                      </a:cubicBezTo>
                      <a:cubicBezTo>
                        <a:pt x="54548" y="-7039"/>
                        <a:pt x="103650" y="265891"/>
                        <a:pt x="108171" y="266013"/>
                      </a:cubicBezTo>
                    </a:path>
                  </a:pathLst>
                </a:custGeom>
                <a:noFill/>
                <a:ln w="28575">
                  <a:solidFill>
                    <a:srgbClr val="CB4841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945" spc="-52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40" name="Freeform: Shape 339">
                  <a:extLst>
                    <a:ext uri="{FF2B5EF4-FFF2-40B4-BE49-F238E27FC236}">
                      <a16:creationId xmlns:a16="http://schemas.microsoft.com/office/drawing/2014/main" id="{A0F14517-F0FC-43A3-B52B-DBF969B87C96}"/>
                    </a:ext>
                  </a:extLst>
                </p:cNvPr>
                <p:cNvSpPr/>
                <p:nvPr/>
              </p:nvSpPr>
              <p:spPr>
                <a:xfrm>
                  <a:off x="6923966" y="1699025"/>
                  <a:ext cx="736600" cy="51617"/>
                </a:xfrm>
                <a:custGeom>
                  <a:avLst/>
                  <a:gdLst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209550 w 736600"/>
                    <a:gd name="connsiteY3" fmla="*/ 359843 h 413623"/>
                    <a:gd name="connsiteX4" fmla="*/ 263525 w 736600"/>
                    <a:gd name="connsiteY4" fmla="*/ 353493 h 413623"/>
                    <a:gd name="connsiteX5" fmla="*/ 327025 w 736600"/>
                    <a:gd name="connsiteY5" fmla="*/ 404293 h 413623"/>
                    <a:gd name="connsiteX6" fmla="*/ 374650 w 736600"/>
                    <a:gd name="connsiteY6" fmla="*/ 375718 h 413623"/>
                    <a:gd name="connsiteX7" fmla="*/ 425450 w 736600"/>
                    <a:gd name="connsiteY7" fmla="*/ 48693 h 413623"/>
                    <a:gd name="connsiteX8" fmla="*/ 428625 w 736600"/>
                    <a:gd name="connsiteY8" fmla="*/ 35993 h 413623"/>
                    <a:gd name="connsiteX9" fmla="*/ 482600 w 736600"/>
                    <a:gd name="connsiteY9" fmla="*/ 378893 h 413623"/>
                    <a:gd name="connsiteX10" fmla="*/ 612775 w 736600"/>
                    <a:gd name="connsiteY10" fmla="*/ 340793 h 413623"/>
                    <a:gd name="connsiteX11" fmla="*/ 698500 w 736600"/>
                    <a:gd name="connsiteY11" fmla="*/ 388418 h 413623"/>
                    <a:gd name="connsiteX12" fmla="*/ 736600 w 736600"/>
                    <a:gd name="connsiteY12" fmla="*/ 385243 h 413623"/>
                    <a:gd name="connsiteX0" fmla="*/ 0 w 736600"/>
                    <a:gd name="connsiteY0" fmla="*/ 339726 h 364931"/>
                    <a:gd name="connsiteX1" fmla="*/ 79375 w 736600"/>
                    <a:gd name="connsiteY1" fmla="*/ 307976 h 364931"/>
                    <a:gd name="connsiteX2" fmla="*/ 146050 w 736600"/>
                    <a:gd name="connsiteY2" fmla="*/ 361951 h 364931"/>
                    <a:gd name="connsiteX3" fmla="*/ 209550 w 736600"/>
                    <a:gd name="connsiteY3" fmla="*/ 311151 h 364931"/>
                    <a:gd name="connsiteX4" fmla="*/ 263525 w 736600"/>
                    <a:gd name="connsiteY4" fmla="*/ 304801 h 364931"/>
                    <a:gd name="connsiteX5" fmla="*/ 327025 w 736600"/>
                    <a:gd name="connsiteY5" fmla="*/ 355601 h 364931"/>
                    <a:gd name="connsiteX6" fmla="*/ 374650 w 736600"/>
                    <a:gd name="connsiteY6" fmla="*/ 327026 h 364931"/>
                    <a:gd name="connsiteX7" fmla="*/ 425450 w 736600"/>
                    <a:gd name="connsiteY7" fmla="*/ 1 h 364931"/>
                    <a:gd name="connsiteX8" fmla="*/ 482600 w 736600"/>
                    <a:gd name="connsiteY8" fmla="*/ 330201 h 364931"/>
                    <a:gd name="connsiteX9" fmla="*/ 612775 w 736600"/>
                    <a:gd name="connsiteY9" fmla="*/ 292101 h 364931"/>
                    <a:gd name="connsiteX10" fmla="*/ 698500 w 736600"/>
                    <a:gd name="connsiteY10" fmla="*/ 339726 h 364931"/>
                    <a:gd name="connsiteX11" fmla="*/ 736600 w 736600"/>
                    <a:gd name="connsiteY11" fmla="*/ 336551 h 364931"/>
                    <a:gd name="connsiteX0" fmla="*/ 0 w 736600"/>
                    <a:gd name="connsiteY0" fmla="*/ 339726 h 364931"/>
                    <a:gd name="connsiteX1" fmla="*/ 79375 w 736600"/>
                    <a:gd name="connsiteY1" fmla="*/ 307976 h 364931"/>
                    <a:gd name="connsiteX2" fmla="*/ 146050 w 736600"/>
                    <a:gd name="connsiteY2" fmla="*/ 361951 h 364931"/>
                    <a:gd name="connsiteX3" fmla="*/ 209550 w 736600"/>
                    <a:gd name="connsiteY3" fmla="*/ 311151 h 364931"/>
                    <a:gd name="connsiteX4" fmla="*/ 263525 w 736600"/>
                    <a:gd name="connsiteY4" fmla="*/ 304801 h 364931"/>
                    <a:gd name="connsiteX5" fmla="*/ 327025 w 736600"/>
                    <a:gd name="connsiteY5" fmla="*/ 355601 h 364931"/>
                    <a:gd name="connsiteX6" fmla="*/ 374650 w 736600"/>
                    <a:gd name="connsiteY6" fmla="*/ 327026 h 364931"/>
                    <a:gd name="connsiteX7" fmla="*/ 425450 w 736600"/>
                    <a:gd name="connsiteY7" fmla="*/ 1 h 364931"/>
                    <a:gd name="connsiteX8" fmla="*/ 482600 w 736600"/>
                    <a:gd name="connsiteY8" fmla="*/ 330201 h 364931"/>
                    <a:gd name="connsiteX9" fmla="*/ 612775 w 736600"/>
                    <a:gd name="connsiteY9" fmla="*/ 292101 h 364931"/>
                    <a:gd name="connsiteX10" fmla="*/ 698500 w 736600"/>
                    <a:gd name="connsiteY10" fmla="*/ 339726 h 364931"/>
                    <a:gd name="connsiteX11" fmla="*/ 736600 w 736600"/>
                    <a:gd name="connsiteY11" fmla="*/ 336551 h 364931"/>
                    <a:gd name="connsiteX0" fmla="*/ 0 w 736600"/>
                    <a:gd name="connsiteY0" fmla="*/ 275399 h 297628"/>
                    <a:gd name="connsiteX1" fmla="*/ 79375 w 736600"/>
                    <a:gd name="connsiteY1" fmla="*/ 243649 h 297628"/>
                    <a:gd name="connsiteX2" fmla="*/ 146050 w 736600"/>
                    <a:gd name="connsiteY2" fmla="*/ 297624 h 297628"/>
                    <a:gd name="connsiteX3" fmla="*/ 209550 w 736600"/>
                    <a:gd name="connsiteY3" fmla="*/ 246824 h 297628"/>
                    <a:gd name="connsiteX4" fmla="*/ 263525 w 736600"/>
                    <a:gd name="connsiteY4" fmla="*/ 240474 h 297628"/>
                    <a:gd name="connsiteX5" fmla="*/ 327025 w 736600"/>
                    <a:gd name="connsiteY5" fmla="*/ 291274 h 297628"/>
                    <a:gd name="connsiteX6" fmla="*/ 374650 w 736600"/>
                    <a:gd name="connsiteY6" fmla="*/ 262699 h 297628"/>
                    <a:gd name="connsiteX7" fmla="*/ 425450 w 736600"/>
                    <a:gd name="connsiteY7" fmla="*/ 1 h 297628"/>
                    <a:gd name="connsiteX8" fmla="*/ 482600 w 736600"/>
                    <a:gd name="connsiteY8" fmla="*/ 265874 h 297628"/>
                    <a:gd name="connsiteX9" fmla="*/ 612775 w 736600"/>
                    <a:gd name="connsiteY9" fmla="*/ 227774 h 297628"/>
                    <a:gd name="connsiteX10" fmla="*/ 698500 w 736600"/>
                    <a:gd name="connsiteY10" fmla="*/ 275399 h 297628"/>
                    <a:gd name="connsiteX11" fmla="*/ 736600 w 736600"/>
                    <a:gd name="connsiteY11" fmla="*/ 272224 h 297628"/>
                    <a:gd name="connsiteX0" fmla="*/ 0 w 736600"/>
                    <a:gd name="connsiteY0" fmla="*/ 275402 h 297631"/>
                    <a:gd name="connsiteX1" fmla="*/ 79375 w 736600"/>
                    <a:gd name="connsiteY1" fmla="*/ 243652 h 297631"/>
                    <a:gd name="connsiteX2" fmla="*/ 146050 w 736600"/>
                    <a:gd name="connsiteY2" fmla="*/ 297627 h 297631"/>
                    <a:gd name="connsiteX3" fmla="*/ 209550 w 736600"/>
                    <a:gd name="connsiteY3" fmla="*/ 246827 h 297631"/>
                    <a:gd name="connsiteX4" fmla="*/ 263525 w 736600"/>
                    <a:gd name="connsiteY4" fmla="*/ 240477 h 297631"/>
                    <a:gd name="connsiteX5" fmla="*/ 327025 w 736600"/>
                    <a:gd name="connsiteY5" fmla="*/ 291277 h 297631"/>
                    <a:gd name="connsiteX6" fmla="*/ 374650 w 736600"/>
                    <a:gd name="connsiteY6" fmla="*/ 262702 h 297631"/>
                    <a:gd name="connsiteX7" fmla="*/ 425450 w 736600"/>
                    <a:gd name="connsiteY7" fmla="*/ 4 h 297631"/>
                    <a:gd name="connsiteX8" fmla="*/ 482600 w 736600"/>
                    <a:gd name="connsiteY8" fmla="*/ 265877 h 297631"/>
                    <a:gd name="connsiteX9" fmla="*/ 612775 w 736600"/>
                    <a:gd name="connsiteY9" fmla="*/ 227777 h 297631"/>
                    <a:gd name="connsiteX10" fmla="*/ 698500 w 736600"/>
                    <a:gd name="connsiteY10" fmla="*/ 275402 h 297631"/>
                    <a:gd name="connsiteX11" fmla="*/ 736600 w 736600"/>
                    <a:gd name="connsiteY11" fmla="*/ 272227 h 297631"/>
                    <a:gd name="connsiteX0" fmla="*/ 0 w 736600"/>
                    <a:gd name="connsiteY0" fmla="*/ 275559 h 297788"/>
                    <a:gd name="connsiteX1" fmla="*/ 79375 w 736600"/>
                    <a:gd name="connsiteY1" fmla="*/ 243809 h 297788"/>
                    <a:gd name="connsiteX2" fmla="*/ 146050 w 736600"/>
                    <a:gd name="connsiteY2" fmla="*/ 297784 h 297788"/>
                    <a:gd name="connsiteX3" fmla="*/ 209550 w 736600"/>
                    <a:gd name="connsiteY3" fmla="*/ 246984 h 297788"/>
                    <a:gd name="connsiteX4" fmla="*/ 263525 w 736600"/>
                    <a:gd name="connsiteY4" fmla="*/ 240634 h 297788"/>
                    <a:gd name="connsiteX5" fmla="*/ 327025 w 736600"/>
                    <a:gd name="connsiteY5" fmla="*/ 291434 h 297788"/>
                    <a:gd name="connsiteX6" fmla="*/ 374650 w 736600"/>
                    <a:gd name="connsiteY6" fmla="*/ 262859 h 297788"/>
                    <a:gd name="connsiteX7" fmla="*/ 425450 w 736600"/>
                    <a:gd name="connsiteY7" fmla="*/ 161 h 297788"/>
                    <a:gd name="connsiteX8" fmla="*/ 482600 w 736600"/>
                    <a:gd name="connsiteY8" fmla="*/ 266034 h 297788"/>
                    <a:gd name="connsiteX9" fmla="*/ 612775 w 736600"/>
                    <a:gd name="connsiteY9" fmla="*/ 227934 h 297788"/>
                    <a:gd name="connsiteX10" fmla="*/ 698500 w 736600"/>
                    <a:gd name="connsiteY10" fmla="*/ 275559 h 297788"/>
                    <a:gd name="connsiteX11" fmla="*/ 736600 w 736600"/>
                    <a:gd name="connsiteY11" fmla="*/ 272384 h 297788"/>
                    <a:gd name="connsiteX0" fmla="*/ 0 w 736600"/>
                    <a:gd name="connsiteY0" fmla="*/ 275546 h 297775"/>
                    <a:gd name="connsiteX1" fmla="*/ 79375 w 736600"/>
                    <a:gd name="connsiteY1" fmla="*/ 243796 h 297775"/>
                    <a:gd name="connsiteX2" fmla="*/ 146050 w 736600"/>
                    <a:gd name="connsiteY2" fmla="*/ 297771 h 297775"/>
                    <a:gd name="connsiteX3" fmla="*/ 209550 w 736600"/>
                    <a:gd name="connsiteY3" fmla="*/ 246971 h 297775"/>
                    <a:gd name="connsiteX4" fmla="*/ 263525 w 736600"/>
                    <a:gd name="connsiteY4" fmla="*/ 240621 h 297775"/>
                    <a:gd name="connsiteX5" fmla="*/ 327025 w 736600"/>
                    <a:gd name="connsiteY5" fmla="*/ 291421 h 297775"/>
                    <a:gd name="connsiteX6" fmla="*/ 374650 w 736600"/>
                    <a:gd name="connsiteY6" fmla="*/ 262846 h 297775"/>
                    <a:gd name="connsiteX7" fmla="*/ 425450 w 736600"/>
                    <a:gd name="connsiteY7" fmla="*/ 148 h 297775"/>
                    <a:gd name="connsiteX8" fmla="*/ 482600 w 736600"/>
                    <a:gd name="connsiteY8" fmla="*/ 266021 h 297775"/>
                    <a:gd name="connsiteX9" fmla="*/ 612775 w 736600"/>
                    <a:gd name="connsiteY9" fmla="*/ 227921 h 297775"/>
                    <a:gd name="connsiteX10" fmla="*/ 698500 w 736600"/>
                    <a:gd name="connsiteY10" fmla="*/ 275546 h 297775"/>
                    <a:gd name="connsiteX11" fmla="*/ 736600 w 736600"/>
                    <a:gd name="connsiteY11" fmla="*/ 272371 h 297775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63525 w 736600"/>
                    <a:gd name="connsiteY4" fmla="*/ 240613 h 297767"/>
                    <a:gd name="connsiteX5" fmla="*/ 327025 w 736600"/>
                    <a:gd name="connsiteY5" fmla="*/ 291413 h 297767"/>
                    <a:gd name="connsiteX6" fmla="*/ 374650 w 736600"/>
                    <a:gd name="connsiteY6" fmla="*/ 262838 h 297767"/>
                    <a:gd name="connsiteX7" fmla="*/ 425450 w 736600"/>
                    <a:gd name="connsiteY7" fmla="*/ 140 h 297767"/>
                    <a:gd name="connsiteX8" fmla="*/ 482600 w 736600"/>
                    <a:gd name="connsiteY8" fmla="*/ 266013 h 297767"/>
                    <a:gd name="connsiteX9" fmla="*/ 612775 w 736600"/>
                    <a:gd name="connsiteY9" fmla="*/ 227913 h 297767"/>
                    <a:gd name="connsiteX10" fmla="*/ 698500 w 736600"/>
                    <a:gd name="connsiteY10" fmla="*/ 275538 h 297767"/>
                    <a:gd name="connsiteX11" fmla="*/ 736600 w 736600"/>
                    <a:gd name="connsiteY11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63525 w 736600"/>
                    <a:gd name="connsiteY4" fmla="*/ 240613 h 297767"/>
                    <a:gd name="connsiteX5" fmla="*/ 327025 w 736600"/>
                    <a:gd name="connsiteY5" fmla="*/ 291413 h 297767"/>
                    <a:gd name="connsiteX6" fmla="*/ 374650 w 736600"/>
                    <a:gd name="connsiteY6" fmla="*/ 262838 h 297767"/>
                    <a:gd name="connsiteX7" fmla="*/ 425450 w 736600"/>
                    <a:gd name="connsiteY7" fmla="*/ 140 h 297767"/>
                    <a:gd name="connsiteX8" fmla="*/ 482600 w 736600"/>
                    <a:gd name="connsiteY8" fmla="*/ 266013 h 297767"/>
                    <a:gd name="connsiteX9" fmla="*/ 612775 w 736600"/>
                    <a:gd name="connsiteY9" fmla="*/ 227913 h 297767"/>
                    <a:gd name="connsiteX10" fmla="*/ 698500 w 736600"/>
                    <a:gd name="connsiteY10" fmla="*/ 275538 h 297767"/>
                    <a:gd name="connsiteX11" fmla="*/ 736600 w 736600"/>
                    <a:gd name="connsiteY11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63525 w 736600"/>
                    <a:gd name="connsiteY4" fmla="*/ 240613 h 297767"/>
                    <a:gd name="connsiteX5" fmla="*/ 327025 w 736600"/>
                    <a:gd name="connsiteY5" fmla="*/ 291413 h 297767"/>
                    <a:gd name="connsiteX6" fmla="*/ 374650 w 736600"/>
                    <a:gd name="connsiteY6" fmla="*/ 262838 h 297767"/>
                    <a:gd name="connsiteX7" fmla="*/ 425450 w 736600"/>
                    <a:gd name="connsiteY7" fmla="*/ 140 h 297767"/>
                    <a:gd name="connsiteX8" fmla="*/ 482600 w 736600"/>
                    <a:gd name="connsiteY8" fmla="*/ 266013 h 297767"/>
                    <a:gd name="connsiteX9" fmla="*/ 612775 w 736600"/>
                    <a:gd name="connsiteY9" fmla="*/ 227913 h 297767"/>
                    <a:gd name="connsiteX10" fmla="*/ 736600 w 736600"/>
                    <a:gd name="connsiteY10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63525 w 736600"/>
                    <a:gd name="connsiteY4" fmla="*/ 240613 h 297767"/>
                    <a:gd name="connsiteX5" fmla="*/ 327025 w 736600"/>
                    <a:gd name="connsiteY5" fmla="*/ 291413 h 297767"/>
                    <a:gd name="connsiteX6" fmla="*/ 374650 w 736600"/>
                    <a:gd name="connsiteY6" fmla="*/ 262838 h 297767"/>
                    <a:gd name="connsiteX7" fmla="*/ 425450 w 736600"/>
                    <a:gd name="connsiteY7" fmla="*/ 140 h 297767"/>
                    <a:gd name="connsiteX8" fmla="*/ 482600 w 736600"/>
                    <a:gd name="connsiteY8" fmla="*/ 266013 h 297767"/>
                    <a:gd name="connsiteX9" fmla="*/ 612775 w 736600"/>
                    <a:gd name="connsiteY9" fmla="*/ 227913 h 297767"/>
                    <a:gd name="connsiteX10" fmla="*/ 736600 w 736600"/>
                    <a:gd name="connsiteY10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63525 w 736600"/>
                    <a:gd name="connsiteY4" fmla="*/ 240613 h 297767"/>
                    <a:gd name="connsiteX5" fmla="*/ 374650 w 736600"/>
                    <a:gd name="connsiteY5" fmla="*/ 262838 h 297767"/>
                    <a:gd name="connsiteX6" fmla="*/ 425450 w 736600"/>
                    <a:gd name="connsiteY6" fmla="*/ 140 h 297767"/>
                    <a:gd name="connsiteX7" fmla="*/ 482600 w 736600"/>
                    <a:gd name="connsiteY7" fmla="*/ 266013 h 297767"/>
                    <a:gd name="connsiteX8" fmla="*/ 612775 w 736600"/>
                    <a:gd name="connsiteY8" fmla="*/ 227913 h 297767"/>
                    <a:gd name="connsiteX9" fmla="*/ 736600 w 736600"/>
                    <a:gd name="connsiteY9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286886 w 736600"/>
                    <a:gd name="connsiteY4" fmla="*/ 255749 h 297767"/>
                    <a:gd name="connsiteX5" fmla="*/ 374650 w 736600"/>
                    <a:gd name="connsiteY5" fmla="*/ 262838 h 297767"/>
                    <a:gd name="connsiteX6" fmla="*/ 425450 w 736600"/>
                    <a:gd name="connsiteY6" fmla="*/ 140 h 297767"/>
                    <a:gd name="connsiteX7" fmla="*/ 482600 w 736600"/>
                    <a:gd name="connsiteY7" fmla="*/ 266013 h 297767"/>
                    <a:gd name="connsiteX8" fmla="*/ 612775 w 736600"/>
                    <a:gd name="connsiteY8" fmla="*/ 227913 h 297767"/>
                    <a:gd name="connsiteX9" fmla="*/ 736600 w 736600"/>
                    <a:gd name="connsiteY9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09550 w 736600"/>
                    <a:gd name="connsiteY3" fmla="*/ 246963 h 297767"/>
                    <a:gd name="connsiteX4" fmla="*/ 374650 w 736600"/>
                    <a:gd name="connsiteY4" fmla="*/ 262838 h 297767"/>
                    <a:gd name="connsiteX5" fmla="*/ 425450 w 736600"/>
                    <a:gd name="connsiteY5" fmla="*/ 140 h 297767"/>
                    <a:gd name="connsiteX6" fmla="*/ 482600 w 736600"/>
                    <a:gd name="connsiteY6" fmla="*/ 266013 h 297767"/>
                    <a:gd name="connsiteX7" fmla="*/ 612775 w 736600"/>
                    <a:gd name="connsiteY7" fmla="*/ 227913 h 297767"/>
                    <a:gd name="connsiteX8" fmla="*/ 736600 w 736600"/>
                    <a:gd name="connsiteY8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69621 w 736600"/>
                    <a:gd name="connsiteY3" fmla="*/ 246963 h 297767"/>
                    <a:gd name="connsiteX4" fmla="*/ 374650 w 736600"/>
                    <a:gd name="connsiteY4" fmla="*/ 262838 h 297767"/>
                    <a:gd name="connsiteX5" fmla="*/ 425450 w 736600"/>
                    <a:gd name="connsiteY5" fmla="*/ 140 h 297767"/>
                    <a:gd name="connsiteX6" fmla="*/ 482600 w 736600"/>
                    <a:gd name="connsiteY6" fmla="*/ 266013 h 297767"/>
                    <a:gd name="connsiteX7" fmla="*/ 612775 w 736600"/>
                    <a:gd name="connsiteY7" fmla="*/ 227913 h 297767"/>
                    <a:gd name="connsiteX8" fmla="*/ 736600 w 736600"/>
                    <a:gd name="connsiteY8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69621 w 736600"/>
                    <a:gd name="connsiteY3" fmla="*/ 246963 h 297767"/>
                    <a:gd name="connsiteX4" fmla="*/ 374650 w 736600"/>
                    <a:gd name="connsiteY4" fmla="*/ 262838 h 297767"/>
                    <a:gd name="connsiteX5" fmla="*/ 425450 w 736600"/>
                    <a:gd name="connsiteY5" fmla="*/ 140 h 297767"/>
                    <a:gd name="connsiteX6" fmla="*/ 482600 w 736600"/>
                    <a:gd name="connsiteY6" fmla="*/ 266013 h 297767"/>
                    <a:gd name="connsiteX7" fmla="*/ 612775 w 736600"/>
                    <a:gd name="connsiteY7" fmla="*/ 227913 h 297767"/>
                    <a:gd name="connsiteX8" fmla="*/ 736600 w 736600"/>
                    <a:gd name="connsiteY8" fmla="*/ 272363 h 297767"/>
                    <a:gd name="connsiteX0" fmla="*/ 0 w 736600"/>
                    <a:gd name="connsiteY0" fmla="*/ 275538 h 297767"/>
                    <a:gd name="connsiteX1" fmla="*/ 79375 w 736600"/>
                    <a:gd name="connsiteY1" fmla="*/ 243788 h 297767"/>
                    <a:gd name="connsiteX2" fmla="*/ 146050 w 736600"/>
                    <a:gd name="connsiteY2" fmla="*/ 297763 h 297767"/>
                    <a:gd name="connsiteX3" fmla="*/ 269621 w 736600"/>
                    <a:gd name="connsiteY3" fmla="*/ 246963 h 297767"/>
                    <a:gd name="connsiteX4" fmla="*/ 374650 w 736600"/>
                    <a:gd name="connsiteY4" fmla="*/ 262838 h 297767"/>
                    <a:gd name="connsiteX5" fmla="*/ 425450 w 736600"/>
                    <a:gd name="connsiteY5" fmla="*/ 140 h 297767"/>
                    <a:gd name="connsiteX6" fmla="*/ 482600 w 736600"/>
                    <a:gd name="connsiteY6" fmla="*/ 266013 h 297767"/>
                    <a:gd name="connsiteX7" fmla="*/ 612775 w 736600"/>
                    <a:gd name="connsiteY7" fmla="*/ 227913 h 297767"/>
                    <a:gd name="connsiteX8" fmla="*/ 736600 w 736600"/>
                    <a:gd name="connsiteY8" fmla="*/ 272363 h 297767"/>
                    <a:gd name="connsiteX0" fmla="*/ 0 w 736600"/>
                    <a:gd name="connsiteY0" fmla="*/ 275538 h 286415"/>
                    <a:gd name="connsiteX1" fmla="*/ 79375 w 736600"/>
                    <a:gd name="connsiteY1" fmla="*/ 243788 h 286415"/>
                    <a:gd name="connsiteX2" fmla="*/ 172749 w 736600"/>
                    <a:gd name="connsiteY2" fmla="*/ 286410 h 286415"/>
                    <a:gd name="connsiteX3" fmla="*/ 269621 w 736600"/>
                    <a:gd name="connsiteY3" fmla="*/ 246963 h 286415"/>
                    <a:gd name="connsiteX4" fmla="*/ 374650 w 736600"/>
                    <a:gd name="connsiteY4" fmla="*/ 262838 h 286415"/>
                    <a:gd name="connsiteX5" fmla="*/ 425450 w 736600"/>
                    <a:gd name="connsiteY5" fmla="*/ 140 h 286415"/>
                    <a:gd name="connsiteX6" fmla="*/ 482600 w 736600"/>
                    <a:gd name="connsiteY6" fmla="*/ 266013 h 286415"/>
                    <a:gd name="connsiteX7" fmla="*/ 612775 w 736600"/>
                    <a:gd name="connsiteY7" fmla="*/ 227913 h 286415"/>
                    <a:gd name="connsiteX8" fmla="*/ 736600 w 736600"/>
                    <a:gd name="connsiteY8" fmla="*/ 272363 h 286415"/>
                    <a:gd name="connsiteX0" fmla="*/ 0 w 736600"/>
                    <a:gd name="connsiteY0" fmla="*/ 275538 h 286415"/>
                    <a:gd name="connsiteX1" fmla="*/ 79375 w 736600"/>
                    <a:gd name="connsiteY1" fmla="*/ 243788 h 286415"/>
                    <a:gd name="connsiteX2" fmla="*/ 172749 w 736600"/>
                    <a:gd name="connsiteY2" fmla="*/ 286410 h 286415"/>
                    <a:gd name="connsiteX3" fmla="*/ 269621 w 736600"/>
                    <a:gd name="connsiteY3" fmla="*/ 246963 h 286415"/>
                    <a:gd name="connsiteX4" fmla="*/ 374650 w 736600"/>
                    <a:gd name="connsiteY4" fmla="*/ 262838 h 286415"/>
                    <a:gd name="connsiteX5" fmla="*/ 425450 w 736600"/>
                    <a:gd name="connsiteY5" fmla="*/ 140 h 286415"/>
                    <a:gd name="connsiteX6" fmla="*/ 482600 w 736600"/>
                    <a:gd name="connsiteY6" fmla="*/ 266013 h 286415"/>
                    <a:gd name="connsiteX7" fmla="*/ 612775 w 736600"/>
                    <a:gd name="connsiteY7" fmla="*/ 227913 h 286415"/>
                    <a:gd name="connsiteX8" fmla="*/ 736600 w 736600"/>
                    <a:gd name="connsiteY8" fmla="*/ 272363 h 286415"/>
                    <a:gd name="connsiteX0" fmla="*/ 0 w 736600"/>
                    <a:gd name="connsiteY0" fmla="*/ 275538 h 286415"/>
                    <a:gd name="connsiteX1" fmla="*/ 79375 w 736600"/>
                    <a:gd name="connsiteY1" fmla="*/ 243788 h 286415"/>
                    <a:gd name="connsiteX2" fmla="*/ 172749 w 736600"/>
                    <a:gd name="connsiteY2" fmla="*/ 286410 h 286415"/>
                    <a:gd name="connsiteX3" fmla="*/ 269621 w 736600"/>
                    <a:gd name="connsiteY3" fmla="*/ 246963 h 286415"/>
                    <a:gd name="connsiteX4" fmla="*/ 374650 w 736600"/>
                    <a:gd name="connsiteY4" fmla="*/ 262838 h 286415"/>
                    <a:gd name="connsiteX5" fmla="*/ 425450 w 736600"/>
                    <a:gd name="connsiteY5" fmla="*/ 140 h 286415"/>
                    <a:gd name="connsiteX6" fmla="*/ 482600 w 736600"/>
                    <a:gd name="connsiteY6" fmla="*/ 266013 h 286415"/>
                    <a:gd name="connsiteX7" fmla="*/ 612775 w 736600"/>
                    <a:gd name="connsiteY7" fmla="*/ 227913 h 286415"/>
                    <a:gd name="connsiteX8" fmla="*/ 736600 w 736600"/>
                    <a:gd name="connsiteY8" fmla="*/ 272363 h 286415"/>
                    <a:gd name="connsiteX0" fmla="*/ 0 w 736600"/>
                    <a:gd name="connsiteY0" fmla="*/ 275538 h 286415"/>
                    <a:gd name="connsiteX1" fmla="*/ 79375 w 736600"/>
                    <a:gd name="connsiteY1" fmla="*/ 243788 h 286415"/>
                    <a:gd name="connsiteX2" fmla="*/ 172749 w 736600"/>
                    <a:gd name="connsiteY2" fmla="*/ 286410 h 286415"/>
                    <a:gd name="connsiteX3" fmla="*/ 269621 w 736600"/>
                    <a:gd name="connsiteY3" fmla="*/ 246963 h 286415"/>
                    <a:gd name="connsiteX4" fmla="*/ 374650 w 736600"/>
                    <a:gd name="connsiteY4" fmla="*/ 262838 h 286415"/>
                    <a:gd name="connsiteX5" fmla="*/ 425450 w 736600"/>
                    <a:gd name="connsiteY5" fmla="*/ 140 h 286415"/>
                    <a:gd name="connsiteX6" fmla="*/ 482600 w 736600"/>
                    <a:gd name="connsiteY6" fmla="*/ 266013 h 286415"/>
                    <a:gd name="connsiteX7" fmla="*/ 612775 w 736600"/>
                    <a:gd name="connsiteY7" fmla="*/ 227913 h 286415"/>
                    <a:gd name="connsiteX8" fmla="*/ 736600 w 736600"/>
                    <a:gd name="connsiteY8" fmla="*/ 272363 h 286415"/>
                    <a:gd name="connsiteX0" fmla="*/ 0 w 736600"/>
                    <a:gd name="connsiteY0" fmla="*/ 275538 h 286415"/>
                    <a:gd name="connsiteX1" fmla="*/ 79375 w 736600"/>
                    <a:gd name="connsiteY1" fmla="*/ 243788 h 286415"/>
                    <a:gd name="connsiteX2" fmla="*/ 172749 w 736600"/>
                    <a:gd name="connsiteY2" fmla="*/ 286410 h 286415"/>
                    <a:gd name="connsiteX3" fmla="*/ 269621 w 736600"/>
                    <a:gd name="connsiteY3" fmla="*/ 246963 h 286415"/>
                    <a:gd name="connsiteX4" fmla="*/ 374650 w 736600"/>
                    <a:gd name="connsiteY4" fmla="*/ 262838 h 286415"/>
                    <a:gd name="connsiteX5" fmla="*/ 425450 w 736600"/>
                    <a:gd name="connsiteY5" fmla="*/ 140 h 286415"/>
                    <a:gd name="connsiteX6" fmla="*/ 482600 w 736600"/>
                    <a:gd name="connsiteY6" fmla="*/ 266013 h 286415"/>
                    <a:gd name="connsiteX7" fmla="*/ 612775 w 736600"/>
                    <a:gd name="connsiteY7" fmla="*/ 227913 h 286415"/>
                    <a:gd name="connsiteX8" fmla="*/ 736600 w 736600"/>
                    <a:gd name="connsiteY8" fmla="*/ 272363 h 286415"/>
                    <a:gd name="connsiteX0" fmla="*/ 0 w 736600"/>
                    <a:gd name="connsiteY0" fmla="*/ 47646 h 58523"/>
                    <a:gd name="connsiteX1" fmla="*/ 79375 w 736600"/>
                    <a:gd name="connsiteY1" fmla="*/ 15896 h 58523"/>
                    <a:gd name="connsiteX2" fmla="*/ 172749 w 736600"/>
                    <a:gd name="connsiteY2" fmla="*/ 58518 h 58523"/>
                    <a:gd name="connsiteX3" fmla="*/ 269621 w 736600"/>
                    <a:gd name="connsiteY3" fmla="*/ 19071 h 58523"/>
                    <a:gd name="connsiteX4" fmla="*/ 374650 w 736600"/>
                    <a:gd name="connsiteY4" fmla="*/ 34946 h 58523"/>
                    <a:gd name="connsiteX5" fmla="*/ 482600 w 736600"/>
                    <a:gd name="connsiteY5" fmla="*/ 38121 h 58523"/>
                    <a:gd name="connsiteX6" fmla="*/ 612775 w 736600"/>
                    <a:gd name="connsiteY6" fmla="*/ 21 h 58523"/>
                    <a:gd name="connsiteX7" fmla="*/ 736600 w 736600"/>
                    <a:gd name="connsiteY7" fmla="*/ 44471 h 58523"/>
                    <a:gd name="connsiteX0" fmla="*/ 0 w 736600"/>
                    <a:gd name="connsiteY0" fmla="*/ 47646 h 58523"/>
                    <a:gd name="connsiteX1" fmla="*/ 79375 w 736600"/>
                    <a:gd name="connsiteY1" fmla="*/ 15896 h 58523"/>
                    <a:gd name="connsiteX2" fmla="*/ 172749 w 736600"/>
                    <a:gd name="connsiteY2" fmla="*/ 58518 h 58523"/>
                    <a:gd name="connsiteX3" fmla="*/ 269621 w 736600"/>
                    <a:gd name="connsiteY3" fmla="*/ 19071 h 58523"/>
                    <a:gd name="connsiteX4" fmla="*/ 374650 w 736600"/>
                    <a:gd name="connsiteY4" fmla="*/ 34946 h 58523"/>
                    <a:gd name="connsiteX5" fmla="*/ 482600 w 736600"/>
                    <a:gd name="connsiteY5" fmla="*/ 38121 h 58523"/>
                    <a:gd name="connsiteX6" fmla="*/ 612775 w 736600"/>
                    <a:gd name="connsiteY6" fmla="*/ 21 h 58523"/>
                    <a:gd name="connsiteX7" fmla="*/ 736600 w 736600"/>
                    <a:gd name="connsiteY7" fmla="*/ 44471 h 58523"/>
                    <a:gd name="connsiteX0" fmla="*/ 0 w 736600"/>
                    <a:gd name="connsiteY0" fmla="*/ 47646 h 58523"/>
                    <a:gd name="connsiteX1" fmla="*/ 79375 w 736600"/>
                    <a:gd name="connsiteY1" fmla="*/ 15896 h 58523"/>
                    <a:gd name="connsiteX2" fmla="*/ 172749 w 736600"/>
                    <a:gd name="connsiteY2" fmla="*/ 58518 h 58523"/>
                    <a:gd name="connsiteX3" fmla="*/ 269621 w 736600"/>
                    <a:gd name="connsiteY3" fmla="*/ 19071 h 58523"/>
                    <a:gd name="connsiteX4" fmla="*/ 374650 w 736600"/>
                    <a:gd name="connsiteY4" fmla="*/ 34946 h 58523"/>
                    <a:gd name="connsiteX5" fmla="*/ 482600 w 736600"/>
                    <a:gd name="connsiteY5" fmla="*/ 38121 h 58523"/>
                    <a:gd name="connsiteX6" fmla="*/ 612775 w 736600"/>
                    <a:gd name="connsiteY6" fmla="*/ 21 h 58523"/>
                    <a:gd name="connsiteX7" fmla="*/ 736600 w 736600"/>
                    <a:gd name="connsiteY7" fmla="*/ 44471 h 58523"/>
                    <a:gd name="connsiteX0" fmla="*/ 0 w 736600"/>
                    <a:gd name="connsiteY0" fmla="*/ 47649 h 58526"/>
                    <a:gd name="connsiteX1" fmla="*/ 79375 w 736600"/>
                    <a:gd name="connsiteY1" fmla="*/ 15899 h 58526"/>
                    <a:gd name="connsiteX2" fmla="*/ 172749 w 736600"/>
                    <a:gd name="connsiteY2" fmla="*/ 58521 h 58526"/>
                    <a:gd name="connsiteX3" fmla="*/ 269621 w 736600"/>
                    <a:gd name="connsiteY3" fmla="*/ 19074 h 58526"/>
                    <a:gd name="connsiteX4" fmla="*/ 374650 w 736600"/>
                    <a:gd name="connsiteY4" fmla="*/ 34949 h 58526"/>
                    <a:gd name="connsiteX5" fmla="*/ 434655 w 736600"/>
                    <a:gd name="connsiteY5" fmla="*/ 35081 h 58526"/>
                    <a:gd name="connsiteX6" fmla="*/ 482600 w 736600"/>
                    <a:gd name="connsiteY6" fmla="*/ 38124 h 58526"/>
                    <a:gd name="connsiteX7" fmla="*/ 612775 w 736600"/>
                    <a:gd name="connsiteY7" fmla="*/ 24 h 58526"/>
                    <a:gd name="connsiteX8" fmla="*/ 736600 w 736600"/>
                    <a:gd name="connsiteY8" fmla="*/ 44474 h 58526"/>
                    <a:gd name="connsiteX0" fmla="*/ 0 w 736600"/>
                    <a:gd name="connsiteY0" fmla="*/ 47649 h 58526"/>
                    <a:gd name="connsiteX1" fmla="*/ 79375 w 736600"/>
                    <a:gd name="connsiteY1" fmla="*/ 15899 h 58526"/>
                    <a:gd name="connsiteX2" fmla="*/ 172749 w 736600"/>
                    <a:gd name="connsiteY2" fmla="*/ 58521 h 58526"/>
                    <a:gd name="connsiteX3" fmla="*/ 269621 w 736600"/>
                    <a:gd name="connsiteY3" fmla="*/ 19074 h 58526"/>
                    <a:gd name="connsiteX4" fmla="*/ 374650 w 736600"/>
                    <a:gd name="connsiteY4" fmla="*/ 34949 h 58526"/>
                    <a:gd name="connsiteX5" fmla="*/ 434655 w 736600"/>
                    <a:gd name="connsiteY5" fmla="*/ 35081 h 58526"/>
                    <a:gd name="connsiteX6" fmla="*/ 482600 w 736600"/>
                    <a:gd name="connsiteY6" fmla="*/ 38124 h 58526"/>
                    <a:gd name="connsiteX7" fmla="*/ 612775 w 736600"/>
                    <a:gd name="connsiteY7" fmla="*/ 24 h 58526"/>
                    <a:gd name="connsiteX8" fmla="*/ 736600 w 736600"/>
                    <a:gd name="connsiteY8" fmla="*/ 44474 h 58526"/>
                    <a:gd name="connsiteX0" fmla="*/ 0 w 736600"/>
                    <a:gd name="connsiteY0" fmla="*/ 47649 h 58526"/>
                    <a:gd name="connsiteX1" fmla="*/ 79375 w 736600"/>
                    <a:gd name="connsiteY1" fmla="*/ 15899 h 58526"/>
                    <a:gd name="connsiteX2" fmla="*/ 172749 w 736600"/>
                    <a:gd name="connsiteY2" fmla="*/ 58521 h 58526"/>
                    <a:gd name="connsiteX3" fmla="*/ 269621 w 736600"/>
                    <a:gd name="connsiteY3" fmla="*/ 19074 h 58526"/>
                    <a:gd name="connsiteX4" fmla="*/ 374650 w 736600"/>
                    <a:gd name="connsiteY4" fmla="*/ 34949 h 58526"/>
                    <a:gd name="connsiteX5" fmla="*/ 434655 w 736600"/>
                    <a:gd name="connsiteY5" fmla="*/ 35081 h 58526"/>
                    <a:gd name="connsiteX6" fmla="*/ 482600 w 736600"/>
                    <a:gd name="connsiteY6" fmla="*/ 38124 h 58526"/>
                    <a:gd name="connsiteX7" fmla="*/ 612775 w 736600"/>
                    <a:gd name="connsiteY7" fmla="*/ 24 h 58526"/>
                    <a:gd name="connsiteX8" fmla="*/ 736600 w 736600"/>
                    <a:gd name="connsiteY8" fmla="*/ 44474 h 58526"/>
                    <a:gd name="connsiteX0" fmla="*/ 0 w 736600"/>
                    <a:gd name="connsiteY0" fmla="*/ 47647 h 58524"/>
                    <a:gd name="connsiteX1" fmla="*/ 79375 w 736600"/>
                    <a:gd name="connsiteY1" fmla="*/ 15897 h 58524"/>
                    <a:gd name="connsiteX2" fmla="*/ 172749 w 736600"/>
                    <a:gd name="connsiteY2" fmla="*/ 58519 h 58524"/>
                    <a:gd name="connsiteX3" fmla="*/ 269621 w 736600"/>
                    <a:gd name="connsiteY3" fmla="*/ 19072 h 58524"/>
                    <a:gd name="connsiteX4" fmla="*/ 374650 w 736600"/>
                    <a:gd name="connsiteY4" fmla="*/ 34947 h 58524"/>
                    <a:gd name="connsiteX5" fmla="*/ 431026 w 736600"/>
                    <a:gd name="connsiteY5" fmla="*/ 4217 h 58524"/>
                    <a:gd name="connsiteX6" fmla="*/ 482600 w 736600"/>
                    <a:gd name="connsiteY6" fmla="*/ 38122 h 58524"/>
                    <a:gd name="connsiteX7" fmla="*/ 612775 w 736600"/>
                    <a:gd name="connsiteY7" fmla="*/ 22 h 58524"/>
                    <a:gd name="connsiteX8" fmla="*/ 736600 w 736600"/>
                    <a:gd name="connsiteY8" fmla="*/ 44472 h 58524"/>
                    <a:gd name="connsiteX0" fmla="*/ 0 w 736600"/>
                    <a:gd name="connsiteY0" fmla="*/ 47647 h 58524"/>
                    <a:gd name="connsiteX1" fmla="*/ 79375 w 736600"/>
                    <a:gd name="connsiteY1" fmla="*/ 15897 h 58524"/>
                    <a:gd name="connsiteX2" fmla="*/ 172749 w 736600"/>
                    <a:gd name="connsiteY2" fmla="*/ 58519 h 58524"/>
                    <a:gd name="connsiteX3" fmla="*/ 269621 w 736600"/>
                    <a:gd name="connsiteY3" fmla="*/ 19072 h 58524"/>
                    <a:gd name="connsiteX4" fmla="*/ 374650 w 736600"/>
                    <a:gd name="connsiteY4" fmla="*/ 34947 h 58524"/>
                    <a:gd name="connsiteX5" fmla="*/ 431026 w 736600"/>
                    <a:gd name="connsiteY5" fmla="*/ 4217 h 58524"/>
                    <a:gd name="connsiteX6" fmla="*/ 482600 w 736600"/>
                    <a:gd name="connsiteY6" fmla="*/ 38122 h 58524"/>
                    <a:gd name="connsiteX7" fmla="*/ 612775 w 736600"/>
                    <a:gd name="connsiteY7" fmla="*/ 22 h 58524"/>
                    <a:gd name="connsiteX8" fmla="*/ 736600 w 736600"/>
                    <a:gd name="connsiteY8" fmla="*/ 44472 h 58524"/>
                    <a:gd name="connsiteX0" fmla="*/ 0 w 736600"/>
                    <a:gd name="connsiteY0" fmla="*/ 47647 h 58524"/>
                    <a:gd name="connsiteX1" fmla="*/ 79375 w 736600"/>
                    <a:gd name="connsiteY1" fmla="*/ 15897 h 58524"/>
                    <a:gd name="connsiteX2" fmla="*/ 172749 w 736600"/>
                    <a:gd name="connsiteY2" fmla="*/ 58519 h 58524"/>
                    <a:gd name="connsiteX3" fmla="*/ 269621 w 736600"/>
                    <a:gd name="connsiteY3" fmla="*/ 19072 h 58524"/>
                    <a:gd name="connsiteX4" fmla="*/ 374650 w 736600"/>
                    <a:gd name="connsiteY4" fmla="*/ 34947 h 58524"/>
                    <a:gd name="connsiteX5" fmla="*/ 431026 w 736600"/>
                    <a:gd name="connsiteY5" fmla="*/ 4217 h 58524"/>
                    <a:gd name="connsiteX6" fmla="*/ 482600 w 736600"/>
                    <a:gd name="connsiteY6" fmla="*/ 38122 h 58524"/>
                    <a:gd name="connsiteX7" fmla="*/ 612775 w 736600"/>
                    <a:gd name="connsiteY7" fmla="*/ 22 h 58524"/>
                    <a:gd name="connsiteX8" fmla="*/ 736600 w 736600"/>
                    <a:gd name="connsiteY8" fmla="*/ 44472 h 585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736600" h="58524">
                      <a:moveTo>
                        <a:pt x="0" y="47647"/>
                      </a:moveTo>
                      <a:cubicBezTo>
                        <a:pt x="4154" y="48840"/>
                        <a:pt x="80619" y="14084"/>
                        <a:pt x="79375" y="15897"/>
                      </a:cubicBezTo>
                      <a:cubicBezTo>
                        <a:pt x="78131" y="17710"/>
                        <a:pt x="167740" y="57990"/>
                        <a:pt x="172749" y="58519"/>
                      </a:cubicBezTo>
                      <a:cubicBezTo>
                        <a:pt x="177758" y="59048"/>
                        <a:pt x="262669" y="19217"/>
                        <a:pt x="269621" y="19072"/>
                      </a:cubicBezTo>
                      <a:cubicBezTo>
                        <a:pt x="276573" y="18927"/>
                        <a:pt x="374970" y="35366"/>
                        <a:pt x="374650" y="34947"/>
                      </a:cubicBezTo>
                      <a:cubicBezTo>
                        <a:pt x="374330" y="34528"/>
                        <a:pt x="427551" y="1631"/>
                        <a:pt x="431026" y="4217"/>
                      </a:cubicBezTo>
                      <a:cubicBezTo>
                        <a:pt x="434500" y="4746"/>
                        <a:pt x="479529" y="40878"/>
                        <a:pt x="482600" y="38122"/>
                      </a:cubicBezTo>
                      <a:cubicBezTo>
                        <a:pt x="485671" y="35366"/>
                        <a:pt x="607153" y="-1036"/>
                        <a:pt x="612775" y="22"/>
                      </a:cubicBezTo>
                      <a:cubicBezTo>
                        <a:pt x="618397" y="1080"/>
                        <a:pt x="710803" y="35212"/>
                        <a:pt x="736600" y="44472"/>
                      </a:cubicBezTo>
                    </a:path>
                  </a:pathLst>
                </a:custGeom>
                <a:noFill/>
                <a:ln w="28575">
                  <a:solidFill>
                    <a:srgbClr val="CB484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945" spc="-52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306" name="Group 305">
                <a:extLst>
                  <a:ext uri="{FF2B5EF4-FFF2-40B4-BE49-F238E27FC236}">
                    <a16:creationId xmlns:a16="http://schemas.microsoft.com/office/drawing/2014/main" id="{3CED0868-12BE-4855-A120-A2B158164905}"/>
                  </a:ext>
                </a:extLst>
              </p:cNvPr>
              <p:cNvGrpSpPr/>
              <p:nvPr/>
            </p:nvGrpSpPr>
            <p:grpSpPr>
              <a:xfrm>
                <a:off x="7611299" y="3473201"/>
                <a:ext cx="786495" cy="304497"/>
                <a:chOff x="6938485" y="2277307"/>
                <a:chExt cx="749208" cy="290060"/>
              </a:xfrm>
            </p:grpSpPr>
            <p:sp>
              <p:nvSpPr>
                <p:cNvPr id="332" name="Freeform: Shape 331">
                  <a:extLst>
                    <a:ext uri="{FF2B5EF4-FFF2-40B4-BE49-F238E27FC236}">
                      <a16:creationId xmlns:a16="http://schemas.microsoft.com/office/drawing/2014/main" id="{0E2EF04B-C776-41DB-AFC6-041EFFA6A4C2}"/>
                    </a:ext>
                  </a:extLst>
                </p:cNvPr>
                <p:cNvSpPr/>
                <p:nvPr/>
              </p:nvSpPr>
              <p:spPr>
                <a:xfrm rot="10800000">
                  <a:off x="7043274" y="2385169"/>
                  <a:ext cx="106964" cy="182198"/>
                </a:xfrm>
                <a:custGeom>
                  <a:avLst/>
                  <a:gdLst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209550 w 736600"/>
                    <a:gd name="connsiteY3" fmla="*/ 359843 h 413623"/>
                    <a:gd name="connsiteX4" fmla="*/ 263525 w 736600"/>
                    <a:gd name="connsiteY4" fmla="*/ 353493 h 413623"/>
                    <a:gd name="connsiteX5" fmla="*/ 327025 w 736600"/>
                    <a:gd name="connsiteY5" fmla="*/ 404293 h 413623"/>
                    <a:gd name="connsiteX6" fmla="*/ 374650 w 736600"/>
                    <a:gd name="connsiteY6" fmla="*/ 375718 h 413623"/>
                    <a:gd name="connsiteX7" fmla="*/ 425450 w 736600"/>
                    <a:gd name="connsiteY7" fmla="*/ 48693 h 413623"/>
                    <a:gd name="connsiteX8" fmla="*/ 428625 w 736600"/>
                    <a:gd name="connsiteY8" fmla="*/ 35993 h 413623"/>
                    <a:gd name="connsiteX9" fmla="*/ 482600 w 736600"/>
                    <a:gd name="connsiteY9" fmla="*/ 378893 h 413623"/>
                    <a:gd name="connsiteX10" fmla="*/ 612775 w 736600"/>
                    <a:gd name="connsiteY10" fmla="*/ 340793 h 413623"/>
                    <a:gd name="connsiteX11" fmla="*/ 698500 w 736600"/>
                    <a:gd name="connsiteY11" fmla="*/ 388418 h 413623"/>
                    <a:gd name="connsiteX12" fmla="*/ 736600 w 736600"/>
                    <a:gd name="connsiteY12" fmla="*/ 385243 h 413623"/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184150 w 736600"/>
                    <a:gd name="connsiteY3" fmla="*/ 379625 h 413623"/>
                    <a:gd name="connsiteX4" fmla="*/ 209550 w 736600"/>
                    <a:gd name="connsiteY4" fmla="*/ 359843 h 413623"/>
                    <a:gd name="connsiteX5" fmla="*/ 263525 w 736600"/>
                    <a:gd name="connsiteY5" fmla="*/ 353493 h 413623"/>
                    <a:gd name="connsiteX6" fmla="*/ 327025 w 736600"/>
                    <a:gd name="connsiteY6" fmla="*/ 404293 h 413623"/>
                    <a:gd name="connsiteX7" fmla="*/ 374650 w 736600"/>
                    <a:gd name="connsiteY7" fmla="*/ 375718 h 413623"/>
                    <a:gd name="connsiteX8" fmla="*/ 425450 w 736600"/>
                    <a:gd name="connsiteY8" fmla="*/ 48693 h 413623"/>
                    <a:gd name="connsiteX9" fmla="*/ 428625 w 736600"/>
                    <a:gd name="connsiteY9" fmla="*/ 35993 h 413623"/>
                    <a:gd name="connsiteX10" fmla="*/ 482600 w 736600"/>
                    <a:gd name="connsiteY10" fmla="*/ 378893 h 413623"/>
                    <a:gd name="connsiteX11" fmla="*/ 612775 w 736600"/>
                    <a:gd name="connsiteY11" fmla="*/ 340793 h 413623"/>
                    <a:gd name="connsiteX12" fmla="*/ 698500 w 736600"/>
                    <a:gd name="connsiteY12" fmla="*/ 388418 h 413623"/>
                    <a:gd name="connsiteX13" fmla="*/ 736600 w 736600"/>
                    <a:gd name="connsiteY13" fmla="*/ 385243 h 413623"/>
                    <a:gd name="connsiteX0" fmla="*/ 0 w 736600"/>
                    <a:gd name="connsiteY0" fmla="*/ 388418 h 421072"/>
                    <a:gd name="connsiteX1" fmla="*/ 79375 w 736600"/>
                    <a:gd name="connsiteY1" fmla="*/ 356668 h 421072"/>
                    <a:gd name="connsiteX2" fmla="*/ 146050 w 736600"/>
                    <a:gd name="connsiteY2" fmla="*/ 410643 h 421072"/>
                    <a:gd name="connsiteX3" fmla="*/ 193675 w 736600"/>
                    <a:gd name="connsiteY3" fmla="*/ 112925 h 421072"/>
                    <a:gd name="connsiteX4" fmla="*/ 209550 w 736600"/>
                    <a:gd name="connsiteY4" fmla="*/ 359843 h 421072"/>
                    <a:gd name="connsiteX5" fmla="*/ 263525 w 736600"/>
                    <a:gd name="connsiteY5" fmla="*/ 353493 h 421072"/>
                    <a:gd name="connsiteX6" fmla="*/ 327025 w 736600"/>
                    <a:gd name="connsiteY6" fmla="*/ 404293 h 421072"/>
                    <a:gd name="connsiteX7" fmla="*/ 374650 w 736600"/>
                    <a:gd name="connsiteY7" fmla="*/ 375718 h 421072"/>
                    <a:gd name="connsiteX8" fmla="*/ 425450 w 736600"/>
                    <a:gd name="connsiteY8" fmla="*/ 48693 h 421072"/>
                    <a:gd name="connsiteX9" fmla="*/ 428625 w 736600"/>
                    <a:gd name="connsiteY9" fmla="*/ 35993 h 421072"/>
                    <a:gd name="connsiteX10" fmla="*/ 482600 w 736600"/>
                    <a:gd name="connsiteY10" fmla="*/ 378893 h 421072"/>
                    <a:gd name="connsiteX11" fmla="*/ 612775 w 736600"/>
                    <a:gd name="connsiteY11" fmla="*/ 340793 h 421072"/>
                    <a:gd name="connsiteX12" fmla="*/ 698500 w 736600"/>
                    <a:gd name="connsiteY12" fmla="*/ 388418 h 421072"/>
                    <a:gd name="connsiteX13" fmla="*/ 736600 w 736600"/>
                    <a:gd name="connsiteY13" fmla="*/ 385243 h 421072"/>
                    <a:gd name="connsiteX0" fmla="*/ 0 w 736600"/>
                    <a:gd name="connsiteY0" fmla="*/ 388418 h 421072"/>
                    <a:gd name="connsiteX1" fmla="*/ 79375 w 736600"/>
                    <a:gd name="connsiteY1" fmla="*/ 356668 h 421072"/>
                    <a:gd name="connsiteX2" fmla="*/ 146050 w 736600"/>
                    <a:gd name="connsiteY2" fmla="*/ 410643 h 421072"/>
                    <a:gd name="connsiteX3" fmla="*/ 193675 w 736600"/>
                    <a:gd name="connsiteY3" fmla="*/ 112925 h 421072"/>
                    <a:gd name="connsiteX4" fmla="*/ 196850 w 736600"/>
                    <a:gd name="connsiteY4" fmla="*/ 112924 h 421072"/>
                    <a:gd name="connsiteX5" fmla="*/ 209550 w 736600"/>
                    <a:gd name="connsiteY5" fmla="*/ 359843 h 421072"/>
                    <a:gd name="connsiteX6" fmla="*/ 263525 w 736600"/>
                    <a:gd name="connsiteY6" fmla="*/ 353493 h 421072"/>
                    <a:gd name="connsiteX7" fmla="*/ 327025 w 736600"/>
                    <a:gd name="connsiteY7" fmla="*/ 404293 h 421072"/>
                    <a:gd name="connsiteX8" fmla="*/ 374650 w 736600"/>
                    <a:gd name="connsiteY8" fmla="*/ 375718 h 421072"/>
                    <a:gd name="connsiteX9" fmla="*/ 425450 w 736600"/>
                    <a:gd name="connsiteY9" fmla="*/ 48693 h 421072"/>
                    <a:gd name="connsiteX10" fmla="*/ 428625 w 736600"/>
                    <a:gd name="connsiteY10" fmla="*/ 35993 h 421072"/>
                    <a:gd name="connsiteX11" fmla="*/ 482600 w 736600"/>
                    <a:gd name="connsiteY11" fmla="*/ 378893 h 421072"/>
                    <a:gd name="connsiteX12" fmla="*/ 612775 w 736600"/>
                    <a:gd name="connsiteY12" fmla="*/ 340793 h 421072"/>
                    <a:gd name="connsiteX13" fmla="*/ 698500 w 736600"/>
                    <a:gd name="connsiteY13" fmla="*/ 388418 h 421072"/>
                    <a:gd name="connsiteX14" fmla="*/ 736600 w 736600"/>
                    <a:gd name="connsiteY14" fmla="*/ 385243 h 421072"/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9225 w 736600"/>
                    <a:gd name="connsiteY2" fmla="*/ 340793 h 413623"/>
                    <a:gd name="connsiteX3" fmla="*/ 193675 w 736600"/>
                    <a:gd name="connsiteY3" fmla="*/ 112925 h 413623"/>
                    <a:gd name="connsiteX4" fmla="*/ 196850 w 736600"/>
                    <a:gd name="connsiteY4" fmla="*/ 112924 h 413623"/>
                    <a:gd name="connsiteX5" fmla="*/ 209550 w 736600"/>
                    <a:gd name="connsiteY5" fmla="*/ 359843 h 413623"/>
                    <a:gd name="connsiteX6" fmla="*/ 263525 w 736600"/>
                    <a:gd name="connsiteY6" fmla="*/ 353493 h 413623"/>
                    <a:gd name="connsiteX7" fmla="*/ 327025 w 736600"/>
                    <a:gd name="connsiteY7" fmla="*/ 404293 h 413623"/>
                    <a:gd name="connsiteX8" fmla="*/ 374650 w 736600"/>
                    <a:gd name="connsiteY8" fmla="*/ 375718 h 413623"/>
                    <a:gd name="connsiteX9" fmla="*/ 425450 w 736600"/>
                    <a:gd name="connsiteY9" fmla="*/ 48693 h 413623"/>
                    <a:gd name="connsiteX10" fmla="*/ 428625 w 736600"/>
                    <a:gd name="connsiteY10" fmla="*/ 35993 h 413623"/>
                    <a:gd name="connsiteX11" fmla="*/ 482600 w 736600"/>
                    <a:gd name="connsiteY11" fmla="*/ 378893 h 413623"/>
                    <a:gd name="connsiteX12" fmla="*/ 612775 w 736600"/>
                    <a:gd name="connsiteY12" fmla="*/ 340793 h 413623"/>
                    <a:gd name="connsiteX13" fmla="*/ 698500 w 736600"/>
                    <a:gd name="connsiteY13" fmla="*/ 388418 h 413623"/>
                    <a:gd name="connsiteX14" fmla="*/ 736600 w 736600"/>
                    <a:gd name="connsiteY14" fmla="*/ 385243 h 413623"/>
                    <a:gd name="connsiteX0" fmla="*/ 0 w 736600"/>
                    <a:gd name="connsiteY0" fmla="*/ 339726 h 364931"/>
                    <a:gd name="connsiteX1" fmla="*/ 79375 w 736600"/>
                    <a:gd name="connsiteY1" fmla="*/ 307976 h 364931"/>
                    <a:gd name="connsiteX2" fmla="*/ 149225 w 736600"/>
                    <a:gd name="connsiteY2" fmla="*/ 292101 h 364931"/>
                    <a:gd name="connsiteX3" fmla="*/ 193675 w 736600"/>
                    <a:gd name="connsiteY3" fmla="*/ 64233 h 364931"/>
                    <a:gd name="connsiteX4" fmla="*/ 196850 w 736600"/>
                    <a:gd name="connsiteY4" fmla="*/ 64232 h 364931"/>
                    <a:gd name="connsiteX5" fmla="*/ 209550 w 736600"/>
                    <a:gd name="connsiteY5" fmla="*/ 311151 h 364931"/>
                    <a:gd name="connsiteX6" fmla="*/ 263525 w 736600"/>
                    <a:gd name="connsiteY6" fmla="*/ 304801 h 364931"/>
                    <a:gd name="connsiteX7" fmla="*/ 327025 w 736600"/>
                    <a:gd name="connsiteY7" fmla="*/ 355601 h 364931"/>
                    <a:gd name="connsiteX8" fmla="*/ 374650 w 736600"/>
                    <a:gd name="connsiteY8" fmla="*/ 327026 h 364931"/>
                    <a:gd name="connsiteX9" fmla="*/ 425450 w 736600"/>
                    <a:gd name="connsiteY9" fmla="*/ 1 h 364931"/>
                    <a:gd name="connsiteX10" fmla="*/ 482600 w 736600"/>
                    <a:gd name="connsiteY10" fmla="*/ 330201 h 364931"/>
                    <a:gd name="connsiteX11" fmla="*/ 612775 w 736600"/>
                    <a:gd name="connsiteY11" fmla="*/ 292101 h 364931"/>
                    <a:gd name="connsiteX12" fmla="*/ 698500 w 736600"/>
                    <a:gd name="connsiteY12" fmla="*/ 339726 h 364931"/>
                    <a:gd name="connsiteX13" fmla="*/ 736600 w 736600"/>
                    <a:gd name="connsiteY13" fmla="*/ 336551 h 364931"/>
                    <a:gd name="connsiteX0" fmla="*/ 0 w 736600"/>
                    <a:gd name="connsiteY0" fmla="*/ 309608 h 325819"/>
                    <a:gd name="connsiteX1" fmla="*/ 79375 w 736600"/>
                    <a:gd name="connsiteY1" fmla="*/ 277858 h 325819"/>
                    <a:gd name="connsiteX2" fmla="*/ 149225 w 736600"/>
                    <a:gd name="connsiteY2" fmla="*/ 261983 h 325819"/>
                    <a:gd name="connsiteX3" fmla="*/ 193675 w 736600"/>
                    <a:gd name="connsiteY3" fmla="*/ 34115 h 325819"/>
                    <a:gd name="connsiteX4" fmla="*/ 196850 w 736600"/>
                    <a:gd name="connsiteY4" fmla="*/ 34114 h 325819"/>
                    <a:gd name="connsiteX5" fmla="*/ 209550 w 736600"/>
                    <a:gd name="connsiteY5" fmla="*/ 281033 h 325819"/>
                    <a:gd name="connsiteX6" fmla="*/ 263525 w 736600"/>
                    <a:gd name="connsiteY6" fmla="*/ 274683 h 325819"/>
                    <a:gd name="connsiteX7" fmla="*/ 327025 w 736600"/>
                    <a:gd name="connsiteY7" fmla="*/ 325483 h 325819"/>
                    <a:gd name="connsiteX8" fmla="*/ 374650 w 736600"/>
                    <a:gd name="connsiteY8" fmla="*/ 296908 h 325819"/>
                    <a:gd name="connsiteX9" fmla="*/ 482600 w 736600"/>
                    <a:gd name="connsiteY9" fmla="*/ 300083 h 325819"/>
                    <a:gd name="connsiteX10" fmla="*/ 612775 w 736600"/>
                    <a:gd name="connsiteY10" fmla="*/ 261983 h 325819"/>
                    <a:gd name="connsiteX11" fmla="*/ 698500 w 736600"/>
                    <a:gd name="connsiteY11" fmla="*/ 309608 h 325819"/>
                    <a:gd name="connsiteX12" fmla="*/ 736600 w 736600"/>
                    <a:gd name="connsiteY12" fmla="*/ 306433 h 325819"/>
                    <a:gd name="connsiteX0" fmla="*/ 0 w 736600"/>
                    <a:gd name="connsiteY0" fmla="*/ 309608 h 325523"/>
                    <a:gd name="connsiteX1" fmla="*/ 79375 w 736600"/>
                    <a:gd name="connsiteY1" fmla="*/ 277858 h 325523"/>
                    <a:gd name="connsiteX2" fmla="*/ 149225 w 736600"/>
                    <a:gd name="connsiteY2" fmla="*/ 261983 h 325523"/>
                    <a:gd name="connsiteX3" fmla="*/ 193675 w 736600"/>
                    <a:gd name="connsiteY3" fmla="*/ 34115 h 325523"/>
                    <a:gd name="connsiteX4" fmla="*/ 196850 w 736600"/>
                    <a:gd name="connsiteY4" fmla="*/ 34114 h 325523"/>
                    <a:gd name="connsiteX5" fmla="*/ 209550 w 736600"/>
                    <a:gd name="connsiteY5" fmla="*/ 281033 h 325523"/>
                    <a:gd name="connsiteX6" fmla="*/ 263525 w 736600"/>
                    <a:gd name="connsiteY6" fmla="*/ 274683 h 325523"/>
                    <a:gd name="connsiteX7" fmla="*/ 327025 w 736600"/>
                    <a:gd name="connsiteY7" fmla="*/ 325483 h 325523"/>
                    <a:gd name="connsiteX8" fmla="*/ 396875 w 736600"/>
                    <a:gd name="connsiteY8" fmla="*/ 265158 h 325523"/>
                    <a:gd name="connsiteX9" fmla="*/ 482600 w 736600"/>
                    <a:gd name="connsiteY9" fmla="*/ 300083 h 325523"/>
                    <a:gd name="connsiteX10" fmla="*/ 612775 w 736600"/>
                    <a:gd name="connsiteY10" fmla="*/ 261983 h 325523"/>
                    <a:gd name="connsiteX11" fmla="*/ 698500 w 736600"/>
                    <a:gd name="connsiteY11" fmla="*/ 309608 h 325523"/>
                    <a:gd name="connsiteX12" fmla="*/ 736600 w 736600"/>
                    <a:gd name="connsiteY12" fmla="*/ 306433 h 325523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482600 w 736600"/>
                    <a:gd name="connsiteY9" fmla="*/ 30008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80234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0182 w 736600"/>
                    <a:gd name="connsiteY6" fmla="*/ 267115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27025 w 736600"/>
                    <a:gd name="connsiteY6" fmla="*/ 306433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27025 w 736600"/>
                    <a:gd name="connsiteY6" fmla="*/ 306433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27025 w 736600"/>
                    <a:gd name="connsiteY6" fmla="*/ 306433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27025 w 736600"/>
                    <a:gd name="connsiteY6" fmla="*/ 306433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30367 w 736600"/>
                    <a:gd name="connsiteY6" fmla="*/ 295080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17000 w 736600"/>
                    <a:gd name="connsiteY6" fmla="*/ 302647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5959"/>
                    <a:gd name="connsiteX1" fmla="*/ 79375 w 736600"/>
                    <a:gd name="connsiteY1" fmla="*/ 277632 h 315959"/>
                    <a:gd name="connsiteX2" fmla="*/ 149225 w 736600"/>
                    <a:gd name="connsiteY2" fmla="*/ 261757 h 315959"/>
                    <a:gd name="connsiteX3" fmla="*/ 193675 w 736600"/>
                    <a:gd name="connsiteY3" fmla="*/ 33889 h 315959"/>
                    <a:gd name="connsiteX4" fmla="*/ 196850 w 736600"/>
                    <a:gd name="connsiteY4" fmla="*/ 33888 h 315959"/>
                    <a:gd name="connsiteX5" fmla="*/ 216235 w 736600"/>
                    <a:gd name="connsiteY5" fmla="*/ 277022 h 315959"/>
                    <a:gd name="connsiteX6" fmla="*/ 317000 w 736600"/>
                    <a:gd name="connsiteY6" fmla="*/ 302421 h 315959"/>
                    <a:gd name="connsiteX7" fmla="*/ 396875 w 736600"/>
                    <a:gd name="connsiteY7" fmla="*/ 264932 h 315959"/>
                    <a:gd name="connsiteX8" fmla="*/ 501650 w 736600"/>
                    <a:gd name="connsiteY8" fmla="*/ 306207 h 315959"/>
                    <a:gd name="connsiteX9" fmla="*/ 612775 w 736600"/>
                    <a:gd name="connsiteY9" fmla="*/ 261757 h 315959"/>
                    <a:gd name="connsiteX10" fmla="*/ 708527 w 736600"/>
                    <a:gd name="connsiteY10" fmla="*/ 313165 h 315959"/>
                    <a:gd name="connsiteX11" fmla="*/ 736600 w 736600"/>
                    <a:gd name="connsiteY11" fmla="*/ 306207 h 315959"/>
                    <a:gd name="connsiteX0" fmla="*/ 0 w 723233"/>
                    <a:gd name="connsiteY0" fmla="*/ 309382 h 315409"/>
                    <a:gd name="connsiteX1" fmla="*/ 79375 w 723233"/>
                    <a:gd name="connsiteY1" fmla="*/ 277632 h 315409"/>
                    <a:gd name="connsiteX2" fmla="*/ 149225 w 723233"/>
                    <a:gd name="connsiteY2" fmla="*/ 261757 h 315409"/>
                    <a:gd name="connsiteX3" fmla="*/ 193675 w 723233"/>
                    <a:gd name="connsiteY3" fmla="*/ 33889 h 315409"/>
                    <a:gd name="connsiteX4" fmla="*/ 196850 w 723233"/>
                    <a:gd name="connsiteY4" fmla="*/ 33888 h 315409"/>
                    <a:gd name="connsiteX5" fmla="*/ 216235 w 723233"/>
                    <a:gd name="connsiteY5" fmla="*/ 277022 h 315409"/>
                    <a:gd name="connsiteX6" fmla="*/ 317000 w 723233"/>
                    <a:gd name="connsiteY6" fmla="*/ 302421 h 315409"/>
                    <a:gd name="connsiteX7" fmla="*/ 396875 w 723233"/>
                    <a:gd name="connsiteY7" fmla="*/ 264932 h 315409"/>
                    <a:gd name="connsiteX8" fmla="*/ 501650 w 723233"/>
                    <a:gd name="connsiteY8" fmla="*/ 306207 h 315409"/>
                    <a:gd name="connsiteX9" fmla="*/ 612775 w 723233"/>
                    <a:gd name="connsiteY9" fmla="*/ 261757 h 315409"/>
                    <a:gd name="connsiteX10" fmla="*/ 708527 w 723233"/>
                    <a:gd name="connsiteY10" fmla="*/ 313165 h 315409"/>
                    <a:gd name="connsiteX11" fmla="*/ 723233 w 723233"/>
                    <a:gd name="connsiteY11" fmla="*/ 302423 h 315409"/>
                    <a:gd name="connsiteX0" fmla="*/ 0 w 723233"/>
                    <a:gd name="connsiteY0" fmla="*/ 309382 h 315409"/>
                    <a:gd name="connsiteX1" fmla="*/ 79375 w 723233"/>
                    <a:gd name="connsiteY1" fmla="*/ 277632 h 315409"/>
                    <a:gd name="connsiteX2" fmla="*/ 149225 w 723233"/>
                    <a:gd name="connsiteY2" fmla="*/ 261757 h 315409"/>
                    <a:gd name="connsiteX3" fmla="*/ 193675 w 723233"/>
                    <a:gd name="connsiteY3" fmla="*/ 33889 h 315409"/>
                    <a:gd name="connsiteX4" fmla="*/ 196850 w 723233"/>
                    <a:gd name="connsiteY4" fmla="*/ 33888 h 315409"/>
                    <a:gd name="connsiteX5" fmla="*/ 216235 w 723233"/>
                    <a:gd name="connsiteY5" fmla="*/ 277022 h 315409"/>
                    <a:gd name="connsiteX6" fmla="*/ 317000 w 723233"/>
                    <a:gd name="connsiteY6" fmla="*/ 302421 h 315409"/>
                    <a:gd name="connsiteX7" fmla="*/ 396875 w 723233"/>
                    <a:gd name="connsiteY7" fmla="*/ 264932 h 315409"/>
                    <a:gd name="connsiteX8" fmla="*/ 501650 w 723233"/>
                    <a:gd name="connsiteY8" fmla="*/ 306207 h 315409"/>
                    <a:gd name="connsiteX9" fmla="*/ 612775 w 723233"/>
                    <a:gd name="connsiteY9" fmla="*/ 261757 h 315409"/>
                    <a:gd name="connsiteX10" fmla="*/ 708527 w 723233"/>
                    <a:gd name="connsiteY10" fmla="*/ 313165 h 315409"/>
                    <a:gd name="connsiteX11" fmla="*/ 723233 w 723233"/>
                    <a:gd name="connsiteY11" fmla="*/ 302423 h 315409"/>
                    <a:gd name="connsiteX0" fmla="*/ 0 w 729916"/>
                    <a:gd name="connsiteY0" fmla="*/ 309382 h 315959"/>
                    <a:gd name="connsiteX1" fmla="*/ 79375 w 729916"/>
                    <a:gd name="connsiteY1" fmla="*/ 277632 h 315959"/>
                    <a:gd name="connsiteX2" fmla="*/ 149225 w 729916"/>
                    <a:gd name="connsiteY2" fmla="*/ 261757 h 315959"/>
                    <a:gd name="connsiteX3" fmla="*/ 193675 w 729916"/>
                    <a:gd name="connsiteY3" fmla="*/ 33889 h 315959"/>
                    <a:gd name="connsiteX4" fmla="*/ 196850 w 729916"/>
                    <a:gd name="connsiteY4" fmla="*/ 33888 h 315959"/>
                    <a:gd name="connsiteX5" fmla="*/ 216235 w 729916"/>
                    <a:gd name="connsiteY5" fmla="*/ 277022 h 315959"/>
                    <a:gd name="connsiteX6" fmla="*/ 317000 w 729916"/>
                    <a:gd name="connsiteY6" fmla="*/ 302421 h 315959"/>
                    <a:gd name="connsiteX7" fmla="*/ 396875 w 729916"/>
                    <a:gd name="connsiteY7" fmla="*/ 264932 h 315959"/>
                    <a:gd name="connsiteX8" fmla="*/ 501650 w 729916"/>
                    <a:gd name="connsiteY8" fmla="*/ 306207 h 315959"/>
                    <a:gd name="connsiteX9" fmla="*/ 612775 w 729916"/>
                    <a:gd name="connsiteY9" fmla="*/ 261757 h 315959"/>
                    <a:gd name="connsiteX10" fmla="*/ 708527 w 729916"/>
                    <a:gd name="connsiteY10" fmla="*/ 313165 h 315959"/>
                    <a:gd name="connsiteX11" fmla="*/ 729916 w 729916"/>
                    <a:gd name="connsiteY11" fmla="*/ 306207 h 315959"/>
                    <a:gd name="connsiteX0" fmla="*/ 0 w 708527"/>
                    <a:gd name="connsiteY0" fmla="*/ 309382 h 313165"/>
                    <a:gd name="connsiteX1" fmla="*/ 79375 w 708527"/>
                    <a:gd name="connsiteY1" fmla="*/ 277632 h 313165"/>
                    <a:gd name="connsiteX2" fmla="*/ 149225 w 708527"/>
                    <a:gd name="connsiteY2" fmla="*/ 261757 h 313165"/>
                    <a:gd name="connsiteX3" fmla="*/ 193675 w 708527"/>
                    <a:gd name="connsiteY3" fmla="*/ 33889 h 313165"/>
                    <a:gd name="connsiteX4" fmla="*/ 196850 w 708527"/>
                    <a:gd name="connsiteY4" fmla="*/ 33888 h 313165"/>
                    <a:gd name="connsiteX5" fmla="*/ 216235 w 708527"/>
                    <a:gd name="connsiteY5" fmla="*/ 277022 h 313165"/>
                    <a:gd name="connsiteX6" fmla="*/ 317000 w 708527"/>
                    <a:gd name="connsiteY6" fmla="*/ 302421 h 313165"/>
                    <a:gd name="connsiteX7" fmla="*/ 396875 w 708527"/>
                    <a:gd name="connsiteY7" fmla="*/ 264932 h 313165"/>
                    <a:gd name="connsiteX8" fmla="*/ 501650 w 708527"/>
                    <a:gd name="connsiteY8" fmla="*/ 306207 h 313165"/>
                    <a:gd name="connsiteX9" fmla="*/ 612775 w 708527"/>
                    <a:gd name="connsiteY9" fmla="*/ 261757 h 313165"/>
                    <a:gd name="connsiteX10" fmla="*/ 708527 w 708527"/>
                    <a:gd name="connsiteY10" fmla="*/ 313165 h 313165"/>
                    <a:gd name="connsiteX0" fmla="*/ 0 w 708527"/>
                    <a:gd name="connsiteY0" fmla="*/ 309382 h 313165"/>
                    <a:gd name="connsiteX1" fmla="*/ 79375 w 708527"/>
                    <a:gd name="connsiteY1" fmla="*/ 277632 h 313165"/>
                    <a:gd name="connsiteX2" fmla="*/ 149225 w 708527"/>
                    <a:gd name="connsiteY2" fmla="*/ 261757 h 313165"/>
                    <a:gd name="connsiteX3" fmla="*/ 193675 w 708527"/>
                    <a:gd name="connsiteY3" fmla="*/ 33889 h 313165"/>
                    <a:gd name="connsiteX4" fmla="*/ 196850 w 708527"/>
                    <a:gd name="connsiteY4" fmla="*/ 33888 h 313165"/>
                    <a:gd name="connsiteX5" fmla="*/ 216235 w 708527"/>
                    <a:gd name="connsiteY5" fmla="*/ 277022 h 313165"/>
                    <a:gd name="connsiteX6" fmla="*/ 317000 w 708527"/>
                    <a:gd name="connsiteY6" fmla="*/ 302421 h 313165"/>
                    <a:gd name="connsiteX7" fmla="*/ 396875 w 708527"/>
                    <a:gd name="connsiteY7" fmla="*/ 264932 h 313165"/>
                    <a:gd name="connsiteX8" fmla="*/ 501650 w 708527"/>
                    <a:gd name="connsiteY8" fmla="*/ 306207 h 313165"/>
                    <a:gd name="connsiteX9" fmla="*/ 612775 w 708527"/>
                    <a:gd name="connsiteY9" fmla="*/ 261757 h 313165"/>
                    <a:gd name="connsiteX10" fmla="*/ 708527 w 708527"/>
                    <a:gd name="connsiteY10" fmla="*/ 313165 h 313165"/>
                    <a:gd name="connsiteX0" fmla="*/ 0 w 708527"/>
                    <a:gd name="connsiteY0" fmla="*/ 309382 h 313165"/>
                    <a:gd name="connsiteX1" fmla="*/ 79375 w 708527"/>
                    <a:gd name="connsiteY1" fmla="*/ 277632 h 313165"/>
                    <a:gd name="connsiteX2" fmla="*/ 149225 w 708527"/>
                    <a:gd name="connsiteY2" fmla="*/ 261757 h 313165"/>
                    <a:gd name="connsiteX3" fmla="*/ 193675 w 708527"/>
                    <a:gd name="connsiteY3" fmla="*/ 33889 h 313165"/>
                    <a:gd name="connsiteX4" fmla="*/ 196850 w 708527"/>
                    <a:gd name="connsiteY4" fmla="*/ 33888 h 313165"/>
                    <a:gd name="connsiteX5" fmla="*/ 216235 w 708527"/>
                    <a:gd name="connsiteY5" fmla="*/ 277022 h 313165"/>
                    <a:gd name="connsiteX6" fmla="*/ 317000 w 708527"/>
                    <a:gd name="connsiteY6" fmla="*/ 302421 h 313165"/>
                    <a:gd name="connsiteX7" fmla="*/ 396875 w 708527"/>
                    <a:gd name="connsiteY7" fmla="*/ 264932 h 313165"/>
                    <a:gd name="connsiteX8" fmla="*/ 501650 w 708527"/>
                    <a:gd name="connsiteY8" fmla="*/ 306207 h 313165"/>
                    <a:gd name="connsiteX9" fmla="*/ 612775 w 708527"/>
                    <a:gd name="connsiteY9" fmla="*/ 261757 h 313165"/>
                    <a:gd name="connsiteX10" fmla="*/ 708527 w 708527"/>
                    <a:gd name="connsiteY10" fmla="*/ 313165 h 313165"/>
                    <a:gd name="connsiteX0" fmla="*/ 0 w 708527"/>
                    <a:gd name="connsiteY0" fmla="*/ 309382 h 313165"/>
                    <a:gd name="connsiteX1" fmla="*/ 79375 w 708527"/>
                    <a:gd name="connsiteY1" fmla="*/ 277632 h 313165"/>
                    <a:gd name="connsiteX2" fmla="*/ 149225 w 708527"/>
                    <a:gd name="connsiteY2" fmla="*/ 261757 h 313165"/>
                    <a:gd name="connsiteX3" fmla="*/ 193675 w 708527"/>
                    <a:gd name="connsiteY3" fmla="*/ 33889 h 313165"/>
                    <a:gd name="connsiteX4" fmla="*/ 196850 w 708527"/>
                    <a:gd name="connsiteY4" fmla="*/ 33888 h 313165"/>
                    <a:gd name="connsiteX5" fmla="*/ 216235 w 708527"/>
                    <a:gd name="connsiteY5" fmla="*/ 277022 h 313165"/>
                    <a:gd name="connsiteX6" fmla="*/ 317000 w 708527"/>
                    <a:gd name="connsiteY6" fmla="*/ 302421 h 313165"/>
                    <a:gd name="connsiteX7" fmla="*/ 396875 w 708527"/>
                    <a:gd name="connsiteY7" fmla="*/ 264932 h 313165"/>
                    <a:gd name="connsiteX8" fmla="*/ 501650 w 708527"/>
                    <a:gd name="connsiteY8" fmla="*/ 306207 h 313165"/>
                    <a:gd name="connsiteX9" fmla="*/ 612775 w 708527"/>
                    <a:gd name="connsiteY9" fmla="*/ 261757 h 313165"/>
                    <a:gd name="connsiteX10" fmla="*/ 708527 w 708527"/>
                    <a:gd name="connsiteY10" fmla="*/ 313165 h 313165"/>
                    <a:gd name="connsiteX0" fmla="*/ 0 w 708527"/>
                    <a:gd name="connsiteY0" fmla="*/ 309382 h 313165"/>
                    <a:gd name="connsiteX1" fmla="*/ 79375 w 708527"/>
                    <a:gd name="connsiteY1" fmla="*/ 277632 h 313165"/>
                    <a:gd name="connsiteX2" fmla="*/ 149225 w 708527"/>
                    <a:gd name="connsiteY2" fmla="*/ 261757 h 313165"/>
                    <a:gd name="connsiteX3" fmla="*/ 193675 w 708527"/>
                    <a:gd name="connsiteY3" fmla="*/ 33889 h 313165"/>
                    <a:gd name="connsiteX4" fmla="*/ 196850 w 708527"/>
                    <a:gd name="connsiteY4" fmla="*/ 33888 h 313165"/>
                    <a:gd name="connsiteX5" fmla="*/ 216235 w 708527"/>
                    <a:gd name="connsiteY5" fmla="*/ 277022 h 313165"/>
                    <a:gd name="connsiteX6" fmla="*/ 317000 w 708527"/>
                    <a:gd name="connsiteY6" fmla="*/ 302421 h 313165"/>
                    <a:gd name="connsiteX7" fmla="*/ 396875 w 708527"/>
                    <a:gd name="connsiteY7" fmla="*/ 264932 h 313165"/>
                    <a:gd name="connsiteX8" fmla="*/ 501650 w 708527"/>
                    <a:gd name="connsiteY8" fmla="*/ 306207 h 313165"/>
                    <a:gd name="connsiteX9" fmla="*/ 612775 w 708527"/>
                    <a:gd name="connsiteY9" fmla="*/ 261757 h 313165"/>
                    <a:gd name="connsiteX10" fmla="*/ 708527 w 708527"/>
                    <a:gd name="connsiteY10" fmla="*/ 313165 h 313165"/>
                    <a:gd name="connsiteX0" fmla="*/ 0 w 708527"/>
                    <a:gd name="connsiteY0" fmla="*/ 309382 h 313165"/>
                    <a:gd name="connsiteX1" fmla="*/ 149225 w 708527"/>
                    <a:gd name="connsiteY1" fmla="*/ 261757 h 313165"/>
                    <a:gd name="connsiteX2" fmla="*/ 193675 w 708527"/>
                    <a:gd name="connsiteY2" fmla="*/ 33889 h 313165"/>
                    <a:gd name="connsiteX3" fmla="*/ 196850 w 708527"/>
                    <a:gd name="connsiteY3" fmla="*/ 33888 h 313165"/>
                    <a:gd name="connsiteX4" fmla="*/ 216235 w 708527"/>
                    <a:gd name="connsiteY4" fmla="*/ 277022 h 313165"/>
                    <a:gd name="connsiteX5" fmla="*/ 317000 w 708527"/>
                    <a:gd name="connsiteY5" fmla="*/ 302421 h 313165"/>
                    <a:gd name="connsiteX6" fmla="*/ 396875 w 708527"/>
                    <a:gd name="connsiteY6" fmla="*/ 264932 h 313165"/>
                    <a:gd name="connsiteX7" fmla="*/ 501650 w 708527"/>
                    <a:gd name="connsiteY7" fmla="*/ 306207 h 313165"/>
                    <a:gd name="connsiteX8" fmla="*/ 612775 w 708527"/>
                    <a:gd name="connsiteY8" fmla="*/ 261757 h 313165"/>
                    <a:gd name="connsiteX9" fmla="*/ 708527 w 708527"/>
                    <a:gd name="connsiteY9" fmla="*/ 313165 h 313165"/>
                    <a:gd name="connsiteX0" fmla="*/ 0 w 708527"/>
                    <a:gd name="connsiteY0" fmla="*/ 309382 h 313165"/>
                    <a:gd name="connsiteX1" fmla="*/ 149225 w 708527"/>
                    <a:gd name="connsiteY1" fmla="*/ 261757 h 313165"/>
                    <a:gd name="connsiteX2" fmla="*/ 193675 w 708527"/>
                    <a:gd name="connsiteY2" fmla="*/ 33889 h 313165"/>
                    <a:gd name="connsiteX3" fmla="*/ 196850 w 708527"/>
                    <a:gd name="connsiteY3" fmla="*/ 33888 h 313165"/>
                    <a:gd name="connsiteX4" fmla="*/ 216235 w 708527"/>
                    <a:gd name="connsiteY4" fmla="*/ 277022 h 313165"/>
                    <a:gd name="connsiteX5" fmla="*/ 317000 w 708527"/>
                    <a:gd name="connsiteY5" fmla="*/ 302421 h 313165"/>
                    <a:gd name="connsiteX6" fmla="*/ 396875 w 708527"/>
                    <a:gd name="connsiteY6" fmla="*/ 264932 h 313165"/>
                    <a:gd name="connsiteX7" fmla="*/ 501650 w 708527"/>
                    <a:gd name="connsiteY7" fmla="*/ 306207 h 313165"/>
                    <a:gd name="connsiteX8" fmla="*/ 612775 w 708527"/>
                    <a:gd name="connsiteY8" fmla="*/ 261757 h 313165"/>
                    <a:gd name="connsiteX9" fmla="*/ 708527 w 708527"/>
                    <a:gd name="connsiteY9" fmla="*/ 313165 h 313165"/>
                    <a:gd name="connsiteX0" fmla="*/ 0 w 708527"/>
                    <a:gd name="connsiteY0" fmla="*/ 309382 h 313165"/>
                    <a:gd name="connsiteX1" fmla="*/ 149225 w 708527"/>
                    <a:gd name="connsiteY1" fmla="*/ 261757 h 313165"/>
                    <a:gd name="connsiteX2" fmla="*/ 193675 w 708527"/>
                    <a:gd name="connsiteY2" fmla="*/ 33889 h 313165"/>
                    <a:gd name="connsiteX3" fmla="*/ 196850 w 708527"/>
                    <a:gd name="connsiteY3" fmla="*/ 33888 h 313165"/>
                    <a:gd name="connsiteX4" fmla="*/ 216235 w 708527"/>
                    <a:gd name="connsiteY4" fmla="*/ 277022 h 313165"/>
                    <a:gd name="connsiteX5" fmla="*/ 317000 w 708527"/>
                    <a:gd name="connsiteY5" fmla="*/ 302421 h 313165"/>
                    <a:gd name="connsiteX6" fmla="*/ 396875 w 708527"/>
                    <a:gd name="connsiteY6" fmla="*/ 264932 h 313165"/>
                    <a:gd name="connsiteX7" fmla="*/ 501650 w 708527"/>
                    <a:gd name="connsiteY7" fmla="*/ 306207 h 313165"/>
                    <a:gd name="connsiteX8" fmla="*/ 612775 w 708527"/>
                    <a:gd name="connsiteY8" fmla="*/ 261757 h 313165"/>
                    <a:gd name="connsiteX9" fmla="*/ 708527 w 708527"/>
                    <a:gd name="connsiteY9" fmla="*/ 313165 h 313165"/>
                    <a:gd name="connsiteX0" fmla="*/ 0 w 708527"/>
                    <a:gd name="connsiteY0" fmla="*/ 305641 h 309424"/>
                    <a:gd name="connsiteX1" fmla="*/ 115807 w 708527"/>
                    <a:gd name="connsiteY1" fmla="*/ 269369 h 309424"/>
                    <a:gd name="connsiteX2" fmla="*/ 193675 w 708527"/>
                    <a:gd name="connsiteY2" fmla="*/ 30148 h 309424"/>
                    <a:gd name="connsiteX3" fmla="*/ 196850 w 708527"/>
                    <a:gd name="connsiteY3" fmla="*/ 30147 h 309424"/>
                    <a:gd name="connsiteX4" fmla="*/ 216235 w 708527"/>
                    <a:gd name="connsiteY4" fmla="*/ 273281 h 309424"/>
                    <a:gd name="connsiteX5" fmla="*/ 317000 w 708527"/>
                    <a:gd name="connsiteY5" fmla="*/ 298680 h 309424"/>
                    <a:gd name="connsiteX6" fmla="*/ 396875 w 708527"/>
                    <a:gd name="connsiteY6" fmla="*/ 261191 h 309424"/>
                    <a:gd name="connsiteX7" fmla="*/ 501650 w 708527"/>
                    <a:gd name="connsiteY7" fmla="*/ 302466 h 309424"/>
                    <a:gd name="connsiteX8" fmla="*/ 612775 w 708527"/>
                    <a:gd name="connsiteY8" fmla="*/ 258016 h 309424"/>
                    <a:gd name="connsiteX9" fmla="*/ 708527 w 708527"/>
                    <a:gd name="connsiteY9" fmla="*/ 309424 h 309424"/>
                    <a:gd name="connsiteX0" fmla="*/ 0 w 708527"/>
                    <a:gd name="connsiteY0" fmla="*/ 305641 h 309424"/>
                    <a:gd name="connsiteX1" fmla="*/ 115807 w 708527"/>
                    <a:gd name="connsiteY1" fmla="*/ 269369 h 309424"/>
                    <a:gd name="connsiteX2" fmla="*/ 193675 w 708527"/>
                    <a:gd name="connsiteY2" fmla="*/ 30148 h 309424"/>
                    <a:gd name="connsiteX3" fmla="*/ 196850 w 708527"/>
                    <a:gd name="connsiteY3" fmla="*/ 30147 h 309424"/>
                    <a:gd name="connsiteX4" fmla="*/ 216235 w 708527"/>
                    <a:gd name="connsiteY4" fmla="*/ 273281 h 309424"/>
                    <a:gd name="connsiteX5" fmla="*/ 317000 w 708527"/>
                    <a:gd name="connsiteY5" fmla="*/ 298680 h 309424"/>
                    <a:gd name="connsiteX6" fmla="*/ 396875 w 708527"/>
                    <a:gd name="connsiteY6" fmla="*/ 261191 h 309424"/>
                    <a:gd name="connsiteX7" fmla="*/ 501650 w 708527"/>
                    <a:gd name="connsiteY7" fmla="*/ 302466 h 309424"/>
                    <a:gd name="connsiteX8" fmla="*/ 612775 w 708527"/>
                    <a:gd name="connsiteY8" fmla="*/ 258016 h 309424"/>
                    <a:gd name="connsiteX9" fmla="*/ 708527 w 708527"/>
                    <a:gd name="connsiteY9" fmla="*/ 309424 h 309424"/>
                    <a:gd name="connsiteX0" fmla="*/ 0 w 708527"/>
                    <a:gd name="connsiteY0" fmla="*/ 305641 h 309424"/>
                    <a:gd name="connsiteX1" fmla="*/ 115807 w 708527"/>
                    <a:gd name="connsiteY1" fmla="*/ 269369 h 309424"/>
                    <a:gd name="connsiteX2" fmla="*/ 193675 w 708527"/>
                    <a:gd name="connsiteY2" fmla="*/ 30148 h 309424"/>
                    <a:gd name="connsiteX3" fmla="*/ 196850 w 708527"/>
                    <a:gd name="connsiteY3" fmla="*/ 30147 h 309424"/>
                    <a:gd name="connsiteX4" fmla="*/ 216235 w 708527"/>
                    <a:gd name="connsiteY4" fmla="*/ 273281 h 309424"/>
                    <a:gd name="connsiteX5" fmla="*/ 317000 w 708527"/>
                    <a:gd name="connsiteY5" fmla="*/ 298680 h 309424"/>
                    <a:gd name="connsiteX6" fmla="*/ 396875 w 708527"/>
                    <a:gd name="connsiteY6" fmla="*/ 261191 h 309424"/>
                    <a:gd name="connsiteX7" fmla="*/ 501650 w 708527"/>
                    <a:gd name="connsiteY7" fmla="*/ 302466 h 309424"/>
                    <a:gd name="connsiteX8" fmla="*/ 612775 w 708527"/>
                    <a:gd name="connsiteY8" fmla="*/ 258016 h 309424"/>
                    <a:gd name="connsiteX9" fmla="*/ 708527 w 708527"/>
                    <a:gd name="connsiteY9" fmla="*/ 309424 h 309424"/>
                    <a:gd name="connsiteX0" fmla="*/ 0 w 708527"/>
                    <a:gd name="connsiteY0" fmla="*/ 305641 h 309424"/>
                    <a:gd name="connsiteX1" fmla="*/ 115807 w 708527"/>
                    <a:gd name="connsiteY1" fmla="*/ 269369 h 309424"/>
                    <a:gd name="connsiteX2" fmla="*/ 193675 w 708527"/>
                    <a:gd name="connsiteY2" fmla="*/ 30148 h 309424"/>
                    <a:gd name="connsiteX3" fmla="*/ 196850 w 708527"/>
                    <a:gd name="connsiteY3" fmla="*/ 30147 h 309424"/>
                    <a:gd name="connsiteX4" fmla="*/ 216235 w 708527"/>
                    <a:gd name="connsiteY4" fmla="*/ 273281 h 309424"/>
                    <a:gd name="connsiteX5" fmla="*/ 317000 w 708527"/>
                    <a:gd name="connsiteY5" fmla="*/ 298680 h 309424"/>
                    <a:gd name="connsiteX6" fmla="*/ 396875 w 708527"/>
                    <a:gd name="connsiteY6" fmla="*/ 261191 h 309424"/>
                    <a:gd name="connsiteX7" fmla="*/ 501650 w 708527"/>
                    <a:gd name="connsiteY7" fmla="*/ 302466 h 309424"/>
                    <a:gd name="connsiteX8" fmla="*/ 612775 w 708527"/>
                    <a:gd name="connsiteY8" fmla="*/ 258016 h 309424"/>
                    <a:gd name="connsiteX9" fmla="*/ 708527 w 708527"/>
                    <a:gd name="connsiteY9" fmla="*/ 309424 h 309424"/>
                    <a:gd name="connsiteX0" fmla="*/ 0 w 708527"/>
                    <a:gd name="connsiteY0" fmla="*/ 305641 h 309424"/>
                    <a:gd name="connsiteX1" fmla="*/ 115807 w 708527"/>
                    <a:gd name="connsiteY1" fmla="*/ 269369 h 309424"/>
                    <a:gd name="connsiteX2" fmla="*/ 193675 w 708527"/>
                    <a:gd name="connsiteY2" fmla="*/ 30148 h 309424"/>
                    <a:gd name="connsiteX3" fmla="*/ 196850 w 708527"/>
                    <a:gd name="connsiteY3" fmla="*/ 30147 h 309424"/>
                    <a:gd name="connsiteX4" fmla="*/ 216235 w 708527"/>
                    <a:gd name="connsiteY4" fmla="*/ 273281 h 309424"/>
                    <a:gd name="connsiteX5" fmla="*/ 317000 w 708527"/>
                    <a:gd name="connsiteY5" fmla="*/ 298680 h 309424"/>
                    <a:gd name="connsiteX6" fmla="*/ 396875 w 708527"/>
                    <a:gd name="connsiteY6" fmla="*/ 261191 h 309424"/>
                    <a:gd name="connsiteX7" fmla="*/ 501650 w 708527"/>
                    <a:gd name="connsiteY7" fmla="*/ 302466 h 309424"/>
                    <a:gd name="connsiteX8" fmla="*/ 612775 w 708527"/>
                    <a:gd name="connsiteY8" fmla="*/ 258016 h 309424"/>
                    <a:gd name="connsiteX9" fmla="*/ 708527 w 708527"/>
                    <a:gd name="connsiteY9" fmla="*/ 309424 h 309424"/>
                    <a:gd name="connsiteX0" fmla="*/ 0 w 708527"/>
                    <a:gd name="connsiteY0" fmla="*/ 305878 h 309661"/>
                    <a:gd name="connsiteX1" fmla="*/ 109124 w 708527"/>
                    <a:gd name="connsiteY1" fmla="*/ 273389 h 309661"/>
                    <a:gd name="connsiteX2" fmla="*/ 193675 w 708527"/>
                    <a:gd name="connsiteY2" fmla="*/ 30385 h 309661"/>
                    <a:gd name="connsiteX3" fmla="*/ 196850 w 708527"/>
                    <a:gd name="connsiteY3" fmla="*/ 30384 h 309661"/>
                    <a:gd name="connsiteX4" fmla="*/ 216235 w 708527"/>
                    <a:gd name="connsiteY4" fmla="*/ 273518 h 309661"/>
                    <a:gd name="connsiteX5" fmla="*/ 317000 w 708527"/>
                    <a:gd name="connsiteY5" fmla="*/ 298917 h 309661"/>
                    <a:gd name="connsiteX6" fmla="*/ 396875 w 708527"/>
                    <a:gd name="connsiteY6" fmla="*/ 261428 h 309661"/>
                    <a:gd name="connsiteX7" fmla="*/ 501650 w 708527"/>
                    <a:gd name="connsiteY7" fmla="*/ 302703 h 309661"/>
                    <a:gd name="connsiteX8" fmla="*/ 612775 w 708527"/>
                    <a:gd name="connsiteY8" fmla="*/ 258253 h 309661"/>
                    <a:gd name="connsiteX9" fmla="*/ 708527 w 708527"/>
                    <a:gd name="connsiteY9" fmla="*/ 309661 h 309661"/>
                    <a:gd name="connsiteX0" fmla="*/ 0 w 708527"/>
                    <a:gd name="connsiteY0" fmla="*/ 305878 h 309661"/>
                    <a:gd name="connsiteX1" fmla="*/ 129175 w 708527"/>
                    <a:gd name="connsiteY1" fmla="*/ 273389 h 309661"/>
                    <a:gd name="connsiteX2" fmla="*/ 193675 w 708527"/>
                    <a:gd name="connsiteY2" fmla="*/ 30385 h 309661"/>
                    <a:gd name="connsiteX3" fmla="*/ 196850 w 708527"/>
                    <a:gd name="connsiteY3" fmla="*/ 30384 h 309661"/>
                    <a:gd name="connsiteX4" fmla="*/ 216235 w 708527"/>
                    <a:gd name="connsiteY4" fmla="*/ 273518 h 309661"/>
                    <a:gd name="connsiteX5" fmla="*/ 317000 w 708527"/>
                    <a:gd name="connsiteY5" fmla="*/ 298917 h 309661"/>
                    <a:gd name="connsiteX6" fmla="*/ 396875 w 708527"/>
                    <a:gd name="connsiteY6" fmla="*/ 261428 h 309661"/>
                    <a:gd name="connsiteX7" fmla="*/ 501650 w 708527"/>
                    <a:gd name="connsiteY7" fmla="*/ 302703 h 309661"/>
                    <a:gd name="connsiteX8" fmla="*/ 612775 w 708527"/>
                    <a:gd name="connsiteY8" fmla="*/ 258253 h 309661"/>
                    <a:gd name="connsiteX9" fmla="*/ 708527 w 708527"/>
                    <a:gd name="connsiteY9" fmla="*/ 309661 h 309661"/>
                    <a:gd name="connsiteX0" fmla="*/ 0 w 708527"/>
                    <a:gd name="connsiteY0" fmla="*/ 305878 h 309661"/>
                    <a:gd name="connsiteX1" fmla="*/ 129175 w 708527"/>
                    <a:gd name="connsiteY1" fmla="*/ 273389 h 309661"/>
                    <a:gd name="connsiteX2" fmla="*/ 193675 w 708527"/>
                    <a:gd name="connsiteY2" fmla="*/ 30385 h 309661"/>
                    <a:gd name="connsiteX3" fmla="*/ 196850 w 708527"/>
                    <a:gd name="connsiteY3" fmla="*/ 30384 h 309661"/>
                    <a:gd name="connsiteX4" fmla="*/ 216235 w 708527"/>
                    <a:gd name="connsiteY4" fmla="*/ 273518 h 309661"/>
                    <a:gd name="connsiteX5" fmla="*/ 317000 w 708527"/>
                    <a:gd name="connsiteY5" fmla="*/ 298917 h 309661"/>
                    <a:gd name="connsiteX6" fmla="*/ 396875 w 708527"/>
                    <a:gd name="connsiteY6" fmla="*/ 261428 h 309661"/>
                    <a:gd name="connsiteX7" fmla="*/ 501650 w 708527"/>
                    <a:gd name="connsiteY7" fmla="*/ 302703 h 309661"/>
                    <a:gd name="connsiteX8" fmla="*/ 612775 w 708527"/>
                    <a:gd name="connsiteY8" fmla="*/ 258253 h 309661"/>
                    <a:gd name="connsiteX9" fmla="*/ 708527 w 708527"/>
                    <a:gd name="connsiteY9" fmla="*/ 309661 h 309661"/>
                    <a:gd name="connsiteX0" fmla="*/ 0 w 708527"/>
                    <a:gd name="connsiteY0" fmla="*/ 305878 h 309661"/>
                    <a:gd name="connsiteX1" fmla="*/ 129175 w 708527"/>
                    <a:gd name="connsiteY1" fmla="*/ 273389 h 309661"/>
                    <a:gd name="connsiteX2" fmla="*/ 193675 w 708527"/>
                    <a:gd name="connsiteY2" fmla="*/ 30385 h 309661"/>
                    <a:gd name="connsiteX3" fmla="*/ 196850 w 708527"/>
                    <a:gd name="connsiteY3" fmla="*/ 30384 h 309661"/>
                    <a:gd name="connsiteX4" fmla="*/ 216235 w 708527"/>
                    <a:gd name="connsiteY4" fmla="*/ 273518 h 309661"/>
                    <a:gd name="connsiteX5" fmla="*/ 317000 w 708527"/>
                    <a:gd name="connsiteY5" fmla="*/ 298917 h 309661"/>
                    <a:gd name="connsiteX6" fmla="*/ 396875 w 708527"/>
                    <a:gd name="connsiteY6" fmla="*/ 261428 h 309661"/>
                    <a:gd name="connsiteX7" fmla="*/ 501650 w 708527"/>
                    <a:gd name="connsiteY7" fmla="*/ 302703 h 309661"/>
                    <a:gd name="connsiteX8" fmla="*/ 612775 w 708527"/>
                    <a:gd name="connsiteY8" fmla="*/ 258253 h 309661"/>
                    <a:gd name="connsiteX9" fmla="*/ 708527 w 708527"/>
                    <a:gd name="connsiteY9" fmla="*/ 309661 h 309661"/>
                    <a:gd name="connsiteX0" fmla="*/ 0 w 708527"/>
                    <a:gd name="connsiteY0" fmla="*/ 295996 h 299779"/>
                    <a:gd name="connsiteX1" fmla="*/ 129175 w 708527"/>
                    <a:gd name="connsiteY1" fmla="*/ 263507 h 299779"/>
                    <a:gd name="connsiteX2" fmla="*/ 193675 w 708527"/>
                    <a:gd name="connsiteY2" fmla="*/ 20503 h 299779"/>
                    <a:gd name="connsiteX3" fmla="*/ 196850 w 708527"/>
                    <a:gd name="connsiteY3" fmla="*/ 20502 h 299779"/>
                    <a:gd name="connsiteX4" fmla="*/ 216235 w 708527"/>
                    <a:gd name="connsiteY4" fmla="*/ 263636 h 299779"/>
                    <a:gd name="connsiteX5" fmla="*/ 317000 w 708527"/>
                    <a:gd name="connsiteY5" fmla="*/ 289035 h 299779"/>
                    <a:gd name="connsiteX6" fmla="*/ 396875 w 708527"/>
                    <a:gd name="connsiteY6" fmla="*/ 251546 h 299779"/>
                    <a:gd name="connsiteX7" fmla="*/ 501650 w 708527"/>
                    <a:gd name="connsiteY7" fmla="*/ 292821 h 299779"/>
                    <a:gd name="connsiteX8" fmla="*/ 612775 w 708527"/>
                    <a:gd name="connsiteY8" fmla="*/ 248371 h 299779"/>
                    <a:gd name="connsiteX9" fmla="*/ 708527 w 708527"/>
                    <a:gd name="connsiteY9" fmla="*/ 299779 h 299779"/>
                    <a:gd name="connsiteX0" fmla="*/ 0 w 708527"/>
                    <a:gd name="connsiteY0" fmla="*/ 295996 h 299779"/>
                    <a:gd name="connsiteX1" fmla="*/ 129175 w 708527"/>
                    <a:gd name="connsiteY1" fmla="*/ 263507 h 299779"/>
                    <a:gd name="connsiteX2" fmla="*/ 193675 w 708527"/>
                    <a:gd name="connsiteY2" fmla="*/ 20503 h 299779"/>
                    <a:gd name="connsiteX3" fmla="*/ 196850 w 708527"/>
                    <a:gd name="connsiteY3" fmla="*/ 20502 h 299779"/>
                    <a:gd name="connsiteX4" fmla="*/ 216235 w 708527"/>
                    <a:gd name="connsiteY4" fmla="*/ 263636 h 299779"/>
                    <a:gd name="connsiteX5" fmla="*/ 317000 w 708527"/>
                    <a:gd name="connsiteY5" fmla="*/ 289035 h 299779"/>
                    <a:gd name="connsiteX6" fmla="*/ 396875 w 708527"/>
                    <a:gd name="connsiteY6" fmla="*/ 251546 h 299779"/>
                    <a:gd name="connsiteX7" fmla="*/ 501650 w 708527"/>
                    <a:gd name="connsiteY7" fmla="*/ 292821 h 299779"/>
                    <a:gd name="connsiteX8" fmla="*/ 612775 w 708527"/>
                    <a:gd name="connsiteY8" fmla="*/ 248371 h 299779"/>
                    <a:gd name="connsiteX9" fmla="*/ 708527 w 708527"/>
                    <a:gd name="connsiteY9" fmla="*/ 299779 h 299779"/>
                    <a:gd name="connsiteX0" fmla="*/ 0 w 708527"/>
                    <a:gd name="connsiteY0" fmla="*/ 295996 h 299779"/>
                    <a:gd name="connsiteX1" fmla="*/ 129175 w 708527"/>
                    <a:gd name="connsiteY1" fmla="*/ 263507 h 299779"/>
                    <a:gd name="connsiteX2" fmla="*/ 193675 w 708527"/>
                    <a:gd name="connsiteY2" fmla="*/ 20503 h 299779"/>
                    <a:gd name="connsiteX3" fmla="*/ 196850 w 708527"/>
                    <a:gd name="connsiteY3" fmla="*/ 20502 h 299779"/>
                    <a:gd name="connsiteX4" fmla="*/ 216235 w 708527"/>
                    <a:gd name="connsiteY4" fmla="*/ 263636 h 299779"/>
                    <a:gd name="connsiteX5" fmla="*/ 317000 w 708527"/>
                    <a:gd name="connsiteY5" fmla="*/ 289035 h 299779"/>
                    <a:gd name="connsiteX6" fmla="*/ 396875 w 708527"/>
                    <a:gd name="connsiteY6" fmla="*/ 251546 h 299779"/>
                    <a:gd name="connsiteX7" fmla="*/ 501650 w 708527"/>
                    <a:gd name="connsiteY7" fmla="*/ 292821 h 299779"/>
                    <a:gd name="connsiteX8" fmla="*/ 612775 w 708527"/>
                    <a:gd name="connsiteY8" fmla="*/ 248371 h 299779"/>
                    <a:gd name="connsiteX9" fmla="*/ 708527 w 708527"/>
                    <a:gd name="connsiteY9" fmla="*/ 299779 h 299779"/>
                    <a:gd name="connsiteX0" fmla="*/ 0 w 708527"/>
                    <a:gd name="connsiteY0" fmla="*/ 295996 h 299779"/>
                    <a:gd name="connsiteX1" fmla="*/ 109125 w 708527"/>
                    <a:gd name="connsiteY1" fmla="*/ 263507 h 299779"/>
                    <a:gd name="connsiteX2" fmla="*/ 193675 w 708527"/>
                    <a:gd name="connsiteY2" fmla="*/ 20503 h 299779"/>
                    <a:gd name="connsiteX3" fmla="*/ 196850 w 708527"/>
                    <a:gd name="connsiteY3" fmla="*/ 20502 h 299779"/>
                    <a:gd name="connsiteX4" fmla="*/ 216235 w 708527"/>
                    <a:gd name="connsiteY4" fmla="*/ 263636 h 299779"/>
                    <a:gd name="connsiteX5" fmla="*/ 317000 w 708527"/>
                    <a:gd name="connsiteY5" fmla="*/ 289035 h 299779"/>
                    <a:gd name="connsiteX6" fmla="*/ 396875 w 708527"/>
                    <a:gd name="connsiteY6" fmla="*/ 251546 h 299779"/>
                    <a:gd name="connsiteX7" fmla="*/ 501650 w 708527"/>
                    <a:gd name="connsiteY7" fmla="*/ 292821 h 299779"/>
                    <a:gd name="connsiteX8" fmla="*/ 612775 w 708527"/>
                    <a:gd name="connsiteY8" fmla="*/ 248371 h 299779"/>
                    <a:gd name="connsiteX9" fmla="*/ 708527 w 708527"/>
                    <a:gd name="connsiteY9" fmla="*/ 299779 h 299779"/>
                    <a:gd name="connsiteX0" fmla="*/ 0 w 708527"/>
                    <a:gd name="connsiteY0" fmla="*/ 294566 h 298349"/>
                    <a:gd name="connsiteX1" fmla="*/ 109125 w 708527"/>
                    <a:gd name="connsiteY1" fmla="*/ 262077 h 298349"/>
                    <a:gd name="connsiteX2" fmla="*/ 193675 w 708527"/>
                    <a:gd name="connsiteY2" fmla="*/ 19073 h 298349"/>
                    <a:gd name="connsiteX3" fmla="*/ 176799 w 708527"/>
                    <a:gd name="connsiteY3" fmla="*/ 22857 h 298349"/>
                    <a:gd name="connsiteX4" fmla="*/ 216235 w 708527"/>
                    <a:gd name="connsiteY4" fmla="*/ 262206 h 298349"/>
                    <a:gd name="connsiteX5" fmla="*/ 317000 w 708527"/>
                    <a:gd name="connsiteY5" fmla="*/ 287605 h 298349"/>
                    <a:gd name="connsiteX6" fmla="*/ 396875 w 708527"/>
                    <a:gd name="connsiteY6" fmla="*/ 250116 h 298349"/>
                    <a:gd name="connsiteX7" fmla="*/ 501650 w 708527"/>
                    <a:gd name="connsiteY7" fmla="*/ 291391 h 298349"/>
                    <a:gd name="connsiteX8" fmla="*/ 612775 w 708527"/>
                    <a:gd name="connsiteY8" fmla="*/ 246941 h 298349"/>
                    <a:gd name="connsiteX9" fmla="*/ 708527 w 708527"/>
                    <a:gd name="connsiteY9" fmla="*/ 298349 h 298349"/>
                    <a:gd name="connsiteX0" fmla="*/ 0 w 708527"/>
                    <a:gd name="connsiteY0" fmla="*/ 275494 h 279277"/>
                    <a:gd name="connsiteX1" fmla="*/ 109125 w 708527"/>
                    <a:gd name="connsiteY1" fmla="*/ 243005 h 279277"/>
                    <a:gd name="connsiteX2" fmla="*/ 193675 w 708527"/>
                    <a:gd name="connsiteY2" fmla="*/ 1 h 279277"/>
                    <a:gd name="connsiteX3" fmla="*/ 216235 w 708527"/>
                    <a:gd name="connsiteY3" fmla="*/ 243134 h 279277"/>
                    <a:gd name="connsiteX4" fmla="*/ 317000 w 708527"/>
                    <a:gd name="connsiteY4" fmla="*/ 268533 h 279277"/>
                    <a:gd name="connsiteX5" fmla="*/ 396875 w 708527"/>
                    <a:gd name="connsiteY5" fmla="*/ 231044 h 279277"/>
                    <a:gd name="connsiteX6" fmla="*/ 501650 w 708527"/>
                    <a:gd name="connsiteY6" fmla="*/ 272319 h 279277"/>
                    <a:gd name="connsiteX7" fmla="*/ 612775 w 708527"/>
                    <a:gd name="connsiteY7" fmla="*/ 227869 h 279277"/>
                    <a:gd name="connsiteX8" fmla="*/ 708527 w 708527"/>
                    <a:gd name="connsiteY8" fmla="*/ 279277 h 279277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401644 w 708527"/>
                    <a:gd name="connsiteY5" fmla="*/ 144643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401644 w 708527"/>
                    <a:gd name="connsiteY5" fmla="*/ 144643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401644 w 708527"/>
                    <a:gd name="connsiteY5" fmla="*/ 144643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401644 w 708527"/>
                    <a:gd name="connsiteY5" fmla="*/ 144643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300895"/>
                    <a:gd name="connsiteX1" fmla="*/ 109125 w 708527"/>
                    <a:gd name="connsiteY1" fmla="*/ 243003 h 300895"/>
                    <a:gd name="connsiteX2" fmla="*/ 176967 w 708527"/>
                    <a:gd name="connsiteY2" fmla="*/ 0 h 300895"/>
                    <a:gd name="connsiteX3" fmla="*/ 216235 w 708527"/>
                    <a:gd name="connsiteY3" fmla="*/ 243132 h 300895"/>
                    <a:gd name="connsiteX4" fmla="*/ 317000 w 708527"/>
                    <a:gd name="connsiteY4" fmla="*/ 268531 h 300895"/>
                    <a:gd name="connsiteX5" fmla="*/ 401644 w 708527"/>
                    <a:gd name="connsiteY5" fmla="*/ 144643 h 300895"/>
                    <a:gd name="connsiteX6" fmla="*/ 501650 w 708527"/>
                    <a:gd name="connsiteY6" fmla="*/ 299316 h 300895"/>
                    <a:gd name="connsiteX7" fmla="*/ 612775 w 708527"/>
                    <a:gd name="connsiteY7" fmla="*/ 227867 h 300895"/>
                    <a:gd name="connsiteX8" fmla="*/ 708527 w 708527"/>
                    <a:gd name="connsiteY8" fmla="*/ 279275 h 300895"/>
                    <a:gd name="connsiteX0" fmla="*/ 0 w 708527"/>
                    <a:gd name="connsiteY0" fmla="*/ 275492 h 299412"/>
                    <a:gd name="connsiteX1" fmla="*/ 109125 w 708527"/>
                    <a:gd name="connsiteY1" fmla="*/ 243003 h 299412"/>
                    <a:gd name="connsiteX2" fmla="*/ 176967 w 708527"/>
                    <a:gd name="connsiteY2" fmla="*/ 0 h 299412"/>
                    <a:gd name="connsiteX3" fmla="*/ 216235 w 708527"/>
                    <a:gd name="connsiteY3" fmla="*/ 243132 h 299412"/>
                    <a:gd name="connsiteX4" fmla="*/ 317000 w 708527"/>
                    <a:gd name="connsiteY4" fmla="*/ 268531 h 299412"/>
                    <a:gd name="connsiteX5" fmla="*/ 401644 w 708527"/>
                    <a:gd name="connsiteY5" fmla="*/ 144643 h 299412"/>
                    <a:gd name="connsiteX6" fmla="*/ 501650 w 708527"/>
                    <a:gd name="connsiteY6" fmla="*/ 299316 h 299412"/>
                    <a:gd name="connsiteX7" fmla="*/ 612775 w 708527"/>
                    <a:gd name="connsiteY7" fmla="*/ 227867 h 299412"/>
                    <a:gd name="connsiteX8" fmla="*/ 708527 w 708527"/>
                    <a:gd name="connsiteY8" fmla="*/ 279275 h 299412"/>
                    <a:gd name="connsiteX0" fmla="*/ 0 w 708527"/>
                    <a:gd name="connsiteY0" fmla="*/ 275492 h 299412"/>
                    <a:gd name="connsiteX1" fmla="*/ 109125 w 708527"/>
                    <a:gd name="connsiteY1" fmla="*/ 243003 h 299412"/>
                    <a:gd name="connsiteX2" fmla="*/ 176967 w 708527"/>
                    <a:gd name="connsiteY2" fmla="*/ 0 h 299412"/>
                    <a:gd name="connsiteX3" fmla="*/ 216235 w 708527"/>
                    <a:gd name="connsiteY3" fmla="*/ 243132 h 299412"/>
                    <a:gd name="connsiteX4" fmla="*/ 317000 w 708527"/>
                    <a:gd name="connsiteY4" fmla="*/ 268531 h 299412"/>
                    <a:gd name="connsiteX5" fmla="*/ 401644 w 708527"/>
                    <a:gd name="connsiteY5" fmla="*/ 144643 h 299412"/>
                    <a:gd name="connsiteX6" fmla="*/ 501650 w 708527"/>
                    <a:gd name="connsiteY6" fmla="*/ 299316 h 299412"/>
                    <a:gd name="connsiteX7" fmla="*/ 612775 w 708527"/>
                    <a:gd name="connsiteY7" fmla="*/ 227867 h 299412"/>
                    <a:gd name="connsiteX8" fmla="*/ 708527 w 708527"/>
                    <a:gd name="connsiteY8" fmla="*/ 279275 h 299412"/>
                    <a:gd name="connsiteX0" fmla="*/ 0 w 708527"/>
                    <a:gd name="connsiteY0" fmla="*/ 275492 h 299412"/>
                    <a:gd name="connsiteX1" fmla="*/ 109125 w 708527"/>
                    <a:gd name="connsiteY1" fmla="*/ 243003 h 299412"/>
                    <a:gd name="connsiteX2" fmla="*/ 176967 w 708527"/>
                    <a:gd name="connsiteY2" fmla="*/ 0 h 299412"/>
                    <a:gd name="connsiteX3" fmla="*/ 216235 w 708527"/>
                    <a:gd name="connsiteY3" fmla="*/ 243132 h 299412"/>
                    <a:gd name="connsiteX4" fmla="*/ 317000 w 708527"/>
                    <a:gd name="connsiteY4" fmla="*/ 268531 h 299412"/>
                    <a:gd name="connsiteX5" fmla="*/ 401644 w 708527"/>
                    <a:gd name="connsiteY5" fmla="*/ 144643 h 299412"/>
                    <a:gd name="connsiteX6" fmla="*/ 501650 w 708527"/>
                    <a:gd name="connsiteY6" fmla="*/ 299316 h 299412"/>
                    <a:gd name="connsiteX7" fmla="*/ 612775 w 708527"/>
                    <a:gd name="connsiteY7" fmla="*/ 227867 h 299412"/>
                    <a:gd name="connsiteX8" fmla="*/ 708527 w 708527"/>
                    <a:gd name="connsiteY8" fmla="*/ 279275 h 299412"/>
                    <a:gd name="connsiteX0" fmla="*/ 0 w 708527"/>
                    <a:gd name="connsiteY0" fmla="*/ 275492 h 299412"/>
                    <a:gd name="connsiteX1" fmla="*/ 109125 w 708527"/>
                    <a:gd name="connsiteY1" fmla="*/ 243003 h 299412"/>
                    <a:gd name="connsiteX2" fmla="*/ 176967 w 708527"/>
                    <a:gd name="connsiteY2" fmla="*/ 0 h 299412"/>
                    <a:gd name="connsiteX3" fmla="*/ 216235 w 708527"/>
                    <a:gd name="connsiteY3" fmla="*/ 243132 h 299412"/>
                    <a:gd name="connsiteX4" fmla="*/ 317000 w 708527"/>
                    <a:gd name="connsiteY4" fmla="*/ 268531 h 299412"/>
                    <a:gd name="connsiteX5" fmla="*/ 401644 w 708527"/>
                    <a:gd name="connsiteY5" fmla="*/ 144643 h 299412"/>
                    <a:gd name="connsiteX6" fmla="*/ 501650 w 708527"/>
                    <a:gd name="connsiteY6" fmla="*/ 299316 h 299412"/>
                    <a:gd name="connsiteX7" fmla="*/ 612775 w 708527"/>
                    <a:gd name="connsiteY7" fmla="*/ 227867 h 299412"/>
                    <a:gd name="connsiteX8" fmla="*/ 708527 w 708527"/>
                    <a:gd name="connsiteY8" fmla="*/ 279275 h 299412"/>
                    <a:gd name="connsiteX0" fmla="*/ 0 w 708527"/>
                    <a:gd name="connsiteY0" fmla="*/ 275492 h 300056"/>
                    <a:gd name="connsiteX1" fmla="*/ 109125 w 708527"/>
                    <a:gd name="connsiteY1" fmla="*/ 243003 h 300056"/>
                    <a:gd name="connsiteX2" fmla="*/ 176967 w 708527"/>
                    <a:gd name="connsiteY2" fmla="*/ 0 h 300056"/>
                    <a:gd name="connsiteX3" fmla="*/ 216235 w 708527"/>
                    <a:gd name="connsiteY3" fmla="*/ 243132 h 300056"/>
                    <a:gd name="connsiteX4" fmla="*/ 317000 w 708527"/>
                    <a:gd name="connsiteY4" fmla="*/ 268531 h 300056"/>
                    <a:gd name="connsiteX5" fmla="*/ 401644 w 708527"/>
                    <a:gd name="connsiteY5" fmla="*/ 144643 h 300056"/>
                    <a:gd name="connsiteX6" fmla="*/ 501650 w 708527"/>
                    <a:gd name="connsiteY6" fmla="*/ 299316 h 300056"/>
                    <a:gd name="connsiteX7" fmla="*/ 612775 w 708527"/>
                    <a:gd name="connsiteY7" fmla="*/ 206267 h 300056"/>
                    <a:gd name="connsiteX8" fmla="*/ 708527 w 708527"/>
                    <a:gd name="connsiteY8" fmla="*/ 279275 h 300056"/>
                    <a:gd name="connsiteX0" fmla="*/ 0 w 708527"/>
                    <a:gd name="connsiteY0" fmla="*/ 275492 h 300056"/>
                    <a:gd name="connsiteX1" fmla="*/ 109125 w 708527"/>
                    <a:gd name="connsiteY1" fmla="*/ 243003 h 300056"/>
                    <a:gd name="connsiteX2" fmla="*/ 176967 w 708527"/>
                    <a:gd name="connsiteY2" fmla="*/ 0 h 300056"/>
                    <a:gd name="connsiteX3" fmla="*/ 216235 w 708527"/>
                    <a:gd name="connsiteY3" fmla="*/ 243132 h 300056"/>
                    <a:gd name="connsiteX4" fmla="*/ 317000 w 708527"/>
                    <a:gd name="connsiteY4" fmla="*/ 268531 h 300056"/>
                    <a:gd name="connsiteX5" fmla="*/ 401644 w 708527"/>
                    <a:gd name="connsiteY5" fmla="*/ 144643 h 300056"/>
                    <a:gd name="connsiteX6" fmla="*/ 501650 w 708527"/>
                    <a:gd name="connsiteY6" fmla="*/ 299316 h 300056"/>
                    <a:gd name="connsiteX7" fmla="*/ 612775 w 708527"/>
                    <a:gd name="connsiteY7" fmla="*/ 206267 h 300056"/>
                    <a:gd name="connsiteX8" fmla="*/ 708527 w 708527"/>
                    <a:gd name="connsiteY8" fmla="*/ 279275 h 300056"/>
                    <a:gd name="connsiteX0" fmla="*/ 0 w 708527"/>
                    <a:gd name="connsiteY0" fmla="*/ 275492 h 300056"/>
                    <a:gd name="connsiteX1" fmla="*/ 109125 w 708527"/>
                    <a:gd name="connsiteY1" fmla="*/ 243003 h 300056"/>
                    <a:gd name="connsiteX2" fmla="*/ 176967 w 708527"/>
                    <a:gd name="connsiteY2" fmla="*/ 0 h 300056"/>
                    <a:gd name="connsiteX3" fmla="*/ 216235 w 708527"/>
                    <a:gd name="connsiteY3" fmla="*/ 243132 h 300056"/>
                    <a:gd name="connsiteX4" fmla="*/ 317000 w 708527"/>
                    <a:gd name="connsiteY4" fmla="*/ 268531 h 300056"/>
                    <a:gd name="connsiteX5" fmla="*/ 401644 w 708527"/>
                    <a:gd name="connsiteY5" fmla="*/ 144643 h 300056"/>
                    <a:gd name="connsiteX6" fmla="*/ 501650 w 708527"/>
                    <a:gd name="connsiteY6" fmla="*/ 299316 h 300056"/>
                    <a:gd name="connsiteX7" fmla="*/ 612775 w 708527"/>
                    <a:gd name="connsiteY7" fmla="*/ 206267 h 300056"/>
                    <a:gd name="connsiteX8" fmla="*/ 708527 w 708527"/>
                    <a:gd name="connsiteY8" fmla="*/ 279275 h 300056"/>
                    <a:gd name="connsiteX0" fmla="*/ 0 w 708527"/>
                    <a:gd name="connsiteY0" fmla="*/ 275492 h 300045"/>
                    <a:gd name="connsiteX1" fmla="*/ 109125 w 708527"/>
                    <a:gd name="connsiteY1" fmla="*/ 243003 h 300045"/>
                    <a:gd name="connsiteX2" fmla="*/ 176967 w 708527"/>
                    <a:gd name="connsiteY2" fmla="*/ 0 h 300045"/>
                    <a:gd name="connsiteX3" fmla="*/ 216235 w 708527"/>
                    <a:gd name="connsiteY3" fmla="*/ 243132 h 300045"/>
                    <a:gd name="connsiteX4" fmla="*/ 317000 w 708527"/>
                    <a:gd name="connsiteY4" fmla="*/ 268531 h 300045"/>
                    <a:gd name="connsiteX5" fmla="*/ 401644 w 708527"/>
                    <a:gd name="connsiteY5" fmla="*/ 144643 h 300045"/>
                    <a:gd name="connsiteX6" fmla="*/ 501650 w 708527"/>
                    <a:gd name="connsiteY6" fmla="*/ 299316 h 300045"/>
                    <a:gd name="connsiteX7" fmla="*/ 612775 w 708527"/>
                    <a:gd name="connsiteY7" fmla="*/ 206267 h 300045"/>
                    <a:gd name="connsiteX8" fmla="*/ 708527 w 708527"/>
                    <a:gd name="connsiteY8" fmla="*/ 279275 h 300045"/>
                    <a:gd name="connsiteX0" fmla="*/ 0 w 708527"/>
                    <a:gd name="connsiteY0" fmla="*/ 275492 h 299330"/>
                    <a:gd name="connsiteX1" fmla="*/ 109125 w 708527"/>
                    <a:gd name="connsiteY1" fmla="*/ 243003 h 299330"/>
                    <a:gd name="connsiteX2" fmla="*/ 176967 w 708527"/>
                    <a:gd name="connsiteY2" fmla="*/ 0 h 299330"/>
                    <a:gd name="connsiteX3" fmla="*/ 216235 w 708527"/>
                    <a:gd name="connsiteY3" fmla="*/ 243132 h 299330"/>
                    <a:gd name="connsiteX4" fmla="*/ 317000 w 708527"/>
                    <a:gd name="connsiteY4" fmla="*/ 268531 h 299330"/>
                    <a:gd name="connsiteX5" fmla="*/ 401644 w 708527"/>
                    <a:gd name="connsiteY5" fmla="*/ 144643 h 299330"/>
                    <a:gd name="connsiteX6" fmla="*/ 501650 w 708527"/>
                    <a:gd name="connsiteY6" fmla="*/ 299316 h 299330"/>
                    <a:gd name="connsiteX7" fmla="*/ 612775 w 708527"/>
                    <a:gd name="connsiteY7" fmla="*/ 206267 h 299330"/>
                    <a:gd name="connsiteX8" fmla="*/ 708527 w 708527"/>
                    <a:gd name="connsiteY8" fmla="*/ 279275 h 299330"/>
                    <a:gd name="connsiteX0" fmla="*/ 0 w 708527"/>
                    <a:gd name="connsiteY0" fmla="*/ 275492 h 299486"/>
                    <a:gd name="connsiteX1" fmla="*/ 109125 w 708527"/>
                    <a:gd name="connsiteY1" fmla="*/ 243003 h 299486"/>
                    <a:gd name="connsiteX2" fmla="*/ 176967 w 708527"/>
                    <a:gd name="connsiteY2" fmla="*/ 0 h 299486"/>
                    <a:gd name="connsiteX3" fmla="*/ 216235 w 708527"/>
                    <a:gd name="connsiteY3" fmla="*/ 243132 h 299486"/>
                    <a:gd name="connsiteX4" fmla="*/ 317000 w 708527"/>
                    <a:gd name="connsiteY4" fmla="*/ 268531 h 299486"/>
                    <a:gd name="connsiteX5" fmla="*/ 401644 w 708527"/>
                    <a:gd name="connsiteY5" fmla="*/ 144643 h 299486"/>
                    <a:gd name="connsiteX6" fmla="*/ 501650 w 708527"/>
                    <a:gd name="connsiteY6" fmla="*/ 299316 h 299486"/>
                    <a:gd name="connsiteX7" fmla="*/ 612775 w 708527"/>
                    <a:gd name="connsiteY7" fmla="*/ 206267 h 299486"/>
                    <a:gd name="connsiteX8" fmla="*/ 708527 w 708527"/>
                    <a:gd name="connsiteY8" fmla="*/ 279275 h 299486"/>
                    <a:gd name="connsiteX0" fmla="*/ 0 w 715279"/>
                    <a:gd name="connsiteY0" fmla="*/ 275492 h 299487"/>
                    <a:gd name="connsiteX1" fmla="*/ 109125 w 715279"/>
                    <a:gd name="connsiteY1" fmla="*/ 243003 h 299487"/>
                    <a:gd name="connsiteX2" fmla="*/ 176967 w 715279"/>
                    <a:gd name="connsiteY2" fmla="*/ 0 h 299487"/>
                    <a:gd name="connsiteX3" fmla="*/ 216235 w 715279"/>
                    <a:gd name="connsiteY3" fmla="*/ 243132 h 299487"/>
                    <a:gd name="connsiteX4" fmla="*/ 317000 w 715279"/>
                    <a:gd name="connsiteY4" fmla="*/ 268531 h 299487"/>
                    <a:gd name="connsiteX5" fmla="*/ 401644 w 715279"/>
                    <a:gd name="connsiteY5" fmla="*/ 144643 h 299487"/>
                    <a:gd name="connsiteX6" fmla="*/ 501650 w 715279"/>
                    <a:gd name="connsiteY6" fmla="*/ 299316 h 299487"/>
                    <a:gd name="connsiteX7" fmla="*/ 612775 w 715279"/>
                    <a:gd name="connsiteY7" fmla="*/ 206267 h 299487"/>
                    <a:gd name="connsiteX8" fmla="*/ 708527 w 715279"/>
                    <a:gd name="connsiteY8" fmla="*/ 279275 h 299487"/>
                    <a:gd name="connsiteX9" fmla="*/ 707308 w 715279"/>
                    <a:gd name="connsiteY9" fmla="*/ 269350 h 299487"/>
                    <a:gd name="connsiteX0" fmla="*/ 0 w 747846"/>
                    <a:gd name="connsiteY0" fmla="*/ 275492 h 299487"/>
                    <a:gd name="connsiteX1" fmla="*/ 109125 w 747846"/>
                    <a:gd name="connsiteY1" fmla="*/ 243003 h 299487"/>
                    <a:gd name="connsiteX2" fmla="*/ 176967 w 747846"/>
                    <a:gd name="connsiteY2" fmla="*/ 0 h 299487"/>
                    <a:gd name="connsiteX3" fmla="*/ 216235 w 747846"/>
                    <a:gd name="connsiteY3" fmla="*/ 243132 h 299487"/>
                    <a:gd name="connsiteX4" fmla="*/ 317000 w 747846"/>
                    <a:gd name="connsiteY4" fmla="*/ 268531 h 299487"/>
                    <a:gd name="connsiteX5" fmla="*/ 401644 w 747846"/>
                    <a:gd name="connsiteY5" fmla="*/ 144643 h 299487"/>
                    <a:gd name="connsiteX6" fmla="*/ 501650 w 747846"/>
                    <a:gd name="connsiteY6" fmla="*/ 299316 h 299487"/>
                    <a:gd name="connsiteX7" fmla="*/ 612775 w 747846"/>
                    <a:gd name="connsiteY7" fmla="*/ 206267 h 299487"/>
                    <a:gd name="connsiteX8" fmla="*/ 708527 w 747846"/>
                    <a:gd name="connsiteY8" fmla="*/ 279275 h 299487"/>
                    <a:gd name="connsiteX9" fmla="*/ 747844 w 747846"/>
                    <a:gd name="connsiteY9" fmla="*/ 212651 h 299487"/>
                    <a:gd name="connsiteX0" fmla="*/ 0 w 750229"/>
                    <a:gd name="connsiteY0" fmla="*/ 275492 h 299487"/>
                    <a:gd name="connsiteX1" fmla="*/ 109125 w 750229"/>
                    <a:gd name="connsiteY1" fmla="*/ 243003 h 299487"/>
                    <a:gd name="connsiteX2" fmla="*/ 176967 w 750229"/>
                    <a:gd name="connsiteY2" fmla="*/ 0 h 299487"/>
                    <a:gd name="connsiteX3" fmla="*/ 216235 w 750229"/>
                    <a:gd name="connsiteY3" fmla="*/ 243132 h 299487"/>
                    <a:gd name="connsiteX4" fmla="*/ 317000 w 750229"/>
                    <a:gd name="connsiteY4" fmla="*/ 268531 h 299487"/>
                    <a:gd name="connsiteX5" fmla="*/ 401644 w 750229"/>
                    <a:gd name="connsiteY5" fmla="*/ 144643 h 299487"/>
                    <a:gd name="connsiteX6" fmla="*/ 501650 w 750229"/>
                    <a:gd name="connsiteY6" fmla="*/ 299316 h 299487"/>
                    <a:gd name="connsiteX7" fmla="*/ 612775 w 750229"/>
                    <a:gd name="connsiteY7" fmla="*/ 206267 h 299487"/>
                    <a:gd name="connsiteX8" fmla="*/ 708527 w 750229"/>
                    <a:gd name="connsiteY8" fmla="*/ 279275 h 299487"/>
                    <a:gd name="connsiteX9" fmla="*/ 750228 w 750229"/>
                    <a:gd name="connsiteY9" fmla="*/ 258550 h 299487"/>
                    <a:gd name="connsiteX0" fmla="*/ 0 w 750229"/>
                    <a:gd name="connsiteY0" fmla="*/ 275492 h 299490"/>
                    <a:gd name="connsiteX1" fmla="*/ 109125 w 750229"/>
                    <a:gd name="connsiteY1" fmla="*/ 243003 h 299490"/>
                    <a:gd name="connsiteX2" fmla="*/ 176967 w 750229"/>
                    <a:gd name="connsiteY2" fmla="*/ 0 h 299490"/>
                    <a:gd name="connsiteX3" fmla="*/ 216235 w 750229"/>
                    <a:gd name="connsiteY3" fmla="*/ 243132 h 299490"/>
                    <a:gd name="connsiteX4" fmla="*/ 317000 w 750229"/>
                    <a:gd name="connsiteY4" fmla="*/ 268531 h 299490"/>
                    <a:gd name="connsiteX5" fmla="*/ 401644 w 750229"/>
                    <a:gd name="connsiteY5" fmla="*/ 144643 h 299490"/>
                    <a:gd name="connsiteX6" fmla="*/ 501650 w 750229"/>
                    <a:gd name="connsiteY6" fmla="*/ 299316 h 299490"/>
                    <a:gd name="connsiteX7" fmla="*/ 612775 w 750229"/>
                    <a:gd name="connsiteY7" fmla="*/ 206267 h 299490"/>
                    <a:gd name="connsiteX8" fmla="*/ 698989 w 750229"/>
                    <a:gd name="connsiteY8" fmla="*/ 279275 h 299490"/>
                    <a:gd name="connsiteX9" fmla="*/ 750228 w 750229"/>
                    <a:gd name="connsiteY9" fmla="*/ 258550 h 299490"/>
                    <a:gd name="connsiteX0" fmla="*/ 0 w 750228"/>
                    <a:gd name="connsiteY0" fmla="*/ 275492 h 299490"/>
                    <a:gd name="connsiteX1" fmla="*/ 109125 w 750228"/>
                    <a:gd name="connsiteY1" fmla="*/ 243003 h 299490"/>
                    <a:gd name="connsiteX2" fmla="*/ 176967 w 750228"/>
                    <a:gd name="connsiteY2" fmla="*/ 0 h 299490"/>
                    <a:gd name="connsiteX3" fmla="*/ 216235 w 750228"/>
                    <a:gd name="connsiteY3" fmla="*/ 243132 h 299490"/>
                    <a:gd name="connsiteX4" fmla="*/ 317000 w 750228"/>
                    <a:gd name="connsiteY4" fmla="*/ 268531 h 299490"/>
                    <a:gd name="connsiteX5" fmla="*/ 401644 w 750228"/>
                    <a:gd name="connsiteY5" fmla="*/ 144643 h 299490"/>
                    <a:gd name="connsiteX6" fmla="*/ 501650 w 750228"/>
                    <a:gd name="connsiteY6" fmla="*/ 299316 h 299490"/>
                    <a:gd name="connsiteX7" fmla="*/ 612775 w 750228"/>
                    <a:gd name="connsiteY7" fmla="*/ 206267 h 299490"/>
                    <a:gd name="connsiteX8" fmla="*/ 698989 w 750228"/>
                    <a:gd name="connsiteY8" fmla="*/ 279275 h 299490"/>
                    <a:gd name="connsiteX9" fmla="*/ 750228 w 750228"/>
                    <a:gd name="connsiteY9" fmla="*/ 258550 h 299490"/>
                    <a:gd name="connsiteX0" fmla="*/ 0 w 750228"/>
                    <a:gd name="connsiteY0" fmla="*/ 275492 h 299490"/>
                    <a:gd name="connsiteX1" fmla="*/ 109125 w 750228"/>
                    <a:gd name="connsiteY1" fmla="*/ 243003 h 299490"/>
                    <a:gd name="connsiteX2" fmla="*/ 176967 w 750228"/>
                    <a:gd name="connsiteY2" fmla="*/ 0 h 299490"/>
                    <a:gd name="connsiteX3" fmla="*/ 216235 w 750228"/>
                    <a:gd name="connsiteY3" fmla="*/ 243132 h 299490"/>
                    <a:gd name="connsiteX4" fmla="*/ 317000 w 750228"/>
                    <a:gd name="connsiteY4" fmla="*/ 268531 h 299490"/>
                    <a:gd name="connsiteX5" fmla="*/ 401644 w 750228"/>
                    <a:gd name="connsiteY5" fmla="*/ 144643 h 299490"/>
                    <a:gd name="connsiteX6" fmla="*/ 501650 w 750228"/>
                    <a:gd name="connsiteY6" fmla="*/ 299316 h 299490"/>
                    <a:gd name="connsiteX7" fmla="*/ 612775 w 750228"/>
                    <a:gd name="connsiteY7" fmla="*/ 206267 h 299490"/>
                    <a:gd name="connsiteX8" fmla="*/ 698989 w 750228"/>
                    <a:gd name="connsiteY8" fmla="*/ 279275 h 299490"/>
                    <a:gd name="connsiteX9" fmla="*/ 750228 w 750228"/>
                    <a:gd name="connsiteY9" fmla="*/ 258550 h 299490"/>
                    <a:gd name="connsiteX0" fmla="*/ 0 w 750228"/>
                    <a:gd name="connsiteY0" fmla="*/ 275492 h 299490"/>
                    <a:gd name="connsiteX1" fmla="*/ 109125 w 750228"/>
                    <a:gd name="connsiteY1" fmla="*/ 243003 h 299490"/>
                    <a:gd name="connsiteX2" fmla="*/ 176967 w 750228"/>
                    <a:gd name="connsiteY2" fmla="*/ 0 h 299490"/>
                    <a:gd name="connsiteX3" fmla="*/ 216235 w 750228"/>
                    <a:gd name="connsiteY3" fmla="*/ 243132 h 299490"/>
                    <a:gd name="connsiteX4" fmla="*/ 317000 w 750228"/>
                    <a:gd name="connsiteY4" fmla="*/ 268531 h 299490"/>
                    <a:gd name="connsiteX5" fmla="*/ 401644 w 750228"/>
                    <a:gd name="connsiteY5" fmla="*/ 144643 h 299490"/>
                    <a:gd name="connsiteX6" fmla="*/ 501650 w 750228"/>
                    <a:gd name="connsiteY6" fmla="*/ 299316 h 299490"/>
                    <a:gd name="connsiteX7" fmla="*/ 612775 w 750228"/>
                    <a:gd name="connsiteY7" fmla="*/ 206267 h 299490"/>
                    <a:gd name="connsiteX8" fmla="*/ 698989 w 750228"/>
                    <a:gd name="connsiteY8" fmla="*/ 279275 h 299490"/>
                    <a:gd name="connsiteX9" fmla="*/ 750228 w 750228"/>
                    <a:gd name="connsiteY9" fmla="*/ 258550 h 299490"/>
                    <a:gd name="connsiteX0" fmla="*/ 0 w 750228"/>
                    <a:gd name="connsiteY0" fmla="*/ 275492 h 299490"/>
                    <a:gd name="connsiteX1" fmla="*/ 109125 w 750228"/>
                    <a:gd name="connsiteY1" fmla="*/ 243003 h 299490"/>
                    <a:gd name="connsiteX2" fmla="*/ 176967 w 750228"/>
                    <a:gd name="connsiteY2" fmla="*/ 0 h 299490"/>
                    <a:gd name="connsiteX3" fmla="*/ 216235 w 750228"/>
                    <a:gd name="connsiteY3" fmla="*/ 243132 h 299490"/>
                    <a:gd name="connsiteX4" fmla="*/ 317000 w 750228"/>
                    <a:gd name="connsiteY4" fmla="*/ 268531 h 299490"/>
                    <a:gd name="connsiteX5" fmla="*/ 401644 w 750228"/>
                    <a:gd name="connsiteY5" fmla="*/ 144643 h 299490"/>
                    <a:gd name="connsiteX6" fmla="*/ 501650 w 750228"/>
                    <a:gd name="connsiteY6" fmla="*/ 299316 h 299490"/>
                    <a:gd name="connsiteX7" fmla="*/ 612775 w 750228"/>
                    <a:gd name="connsiteY7" fmla="*/ 206267 h 299490"/>
                    <a:gd name="connsiteX8" fmla="*/ 698989 w 750228"/>
                    <a:gd name="connsiteY8" fmla="*/ 279275 h 299490"/>
                    <a:gd name="connsiteX9" fmla="*/ 750228 w 750228"/>
                    <a:gd name="connsiteY9" fmla="*/ 258550 h 299490"/>
                    <a:gd name="connsiteX0" fmla="*/ 0 w 750228"/>
                    <a:gd name="connsiteY0" fmla="*/ 275492 h 299488"/>
                    <a:gd name="connsiteX1" fmla="*/ 109125 w 750228"/>
                    <a:gd name="connsiteY1" fmla="*/ 243003 h 299488"/>
                    <a:gd name="connsiteX2" fmla="*/ 176967 w 750228"/>
                    <a:gd name="connsiteY2" fmla="*/ 0 h 299488"/>
                    <a:gd name="connsiteX3" fmla="*/ 216235 w 750228"/>
                    <a:gd name="connsiteY3" fmla="*/ 243132 h 299488"/>
                    <a:gd name="connsiteX4" fmla="*/ 317000 w 750228"/>
                    <a:gd name="connsiteY4" fmla="*/ 268531 h 299488"/>
                    <a:gd name="connsiteX5" fmla="*/ 401644 w 750228"/>
                    <a:gd name="connsiteY5" fmla="*/ 144643 h 299488"/>
                    <a:gd name="connsiteX6" fmla="*/ 501650 w 750228"/>
                    <a:gd name="connsiteY6" fmla="*/ 299316 h 299488"/>
                    <a:gd name="connsiteX7" fmla="*/ 612775 w 750228"/>
                    <a:gd name="connsiteY7" fmla="*/ 206267 h 299488"/>
                    <a:gd name="connsiteX8" fmla="*/ 698989 w 750228"/>
                    <a:gd name="connsiteY8" fmla="*/ 279275 h 299488"/>
                    <a:gd name="connsiteX9" fmla="*/ 750228 w 750228"/>
                    <a:gd name="connsiteY9" fmla="*/ 258550 h 299488"/>
                    <a:gd name="connsiteX0" fmla="*/ 0 w 750228"/>
                    <a:gd name="connsiteY0" fmla="*/ 275492 h 299483"/>
                    <a:gd name="connsiteX1" fmla="*/ 109125 w 750228"/>
                    <a:gd name="connsiteY1" fmla="*/ 243003 h 299483"/>
                    <a:gd name="connsiteX2" fmla="*/ 176967 w 750228"/>
                    <a:gd name="connsiteY2" fmla="*/ 0 h 299483"/>
                    <a:gd name="connsiteX3" fmla="*/ 216235 w 750228"/>
                    <a:gd name="connsiteY3" fmla="*/ 243132 h 299483"/>
                    <a:gd name="connsiteX4" fmla="*/ 317000 w 750228"/>
                    <a:gd name="connsiteY4" fmla="*/ 268531 h 299483"/>
                    <a:gd name="connsiteX5" fmla="*/ 401644 w 750228"/>
                    <a:gd name="connsiteY5" fmla="*/ 144643 h 299483"/>
                    <a:gd name="connsiteX6" fmla="*/ 501650 w 750228"/>
                    <a:gd name="connsiteY6" fmla="*/ 299316 h 299483"/>
                    <a:gd name="connsiteX7" fmla="*/ 612775 w 750228"/>
                    <a:gd name="connsiteY7" fmla="*/ 206267 h 299483"/>
                    <a:gd name="connsiteX8" fmla="*/ 698989 w 750228"/>
                    <a:gd name="connsiteY8" fmla="*/ 279275 h 299483"/>
                    <a:gd name="connsiteX9" fmla="*/ 750228 w 750228"/>
                    <a:gd name="connsiteY9" fmla="*/ 258550 h 299483"/>
                    <a:gd name="connsiteX0" fmla="*/ 0 w 641103"/>
                    <a:gd name="connsiteY0" fmla="*/ 243003 h 299483"/>
                    <a:gd name="connsiteX1" fmla="*/ 67842 w 641103"/>
                    <a:gd name="connsiteY1" fmla="*/ 0 h 299483"/>
                    <a:gd name="connsiteX2" fmla="*/ 107110 w 641103"/>
                    <a:gd name="connsiteY2" fmla="*/ 243132 h 299483"/>
                    <a:gd name="connsiteX3" fmla="*/ 207875 w 641103"/>
                    <a:gd name="connsiteY3" fmla="*/ 268531 h 299483"/>
                    <a:gd name="connsiteX4" fmla="*/ 292519 w 641103"/>
                    <a:gd name="connsiteY4" fmla="*/ 144643 h 299483"/>
                    <a:gd name="connsiteX5" fmla="*/ 392525 w 641103"/>
                    <a:gd name="connsiteY5" fmla="*/ 299316 h 299483"/>
                    <a:gd name="connsiteX6" fmla="*/ 503650 w 641103"/>
                    <a:gd name="connsiteY6" fmla="*/ 206267 h 299483"/>
                    <a:gd name="connsiteX7" fmla="*/ 589864 w 641103"/>
                    <a:gd name="connsiteY7" fmla="*/ 279275 h 299483"/>
                    <a:gd name="connsiteX8" fmla="*/ 641103 w 641103"/>
                    <a:gd name="connsiteY8" fmla="*/ 258550 h 299483"/>
                    <a:gd name="connsiteX0" fmla="*/ 0 w 589864"/>
                    <a:gd name="connsiteY0" fmla="*/ 243003 h 299483"/>
                    <a:gd name="connsiteX1" fmla="*/ 67842 w 589864"/>
                    <a:gd name="connsiteY1" fmla="*/ 0 h 299483"/>
                    <a:gd name="connsiteX2" fmla="*/ 107110 w 589864"/>
                    <a:gd name="connsiteY2" fmla="*/ 243132 h 299483"/>
                    <a:gd name="connsiteX3" fmla="*/ 207875 w 589864"/>
                    <a:gd name="connsiteY3" fmla="*/ 268531 h 299483"/>
                    <a:gd name="connsiteX4" fmla="*/ 292519 w 589864"/>
                    <a:gd name="connsiteY4" fmla="*/ 144643 h 299483"/>
                    <a:gd name="connsiteX5" fmla="*/ 392525 w 589864"/>
                    <a:gd name="connsiteY5" fmla="*/ 299316 h 299483"/>
                    <a:gd name="connsiteX6" fmla="*/ 503650 w 589864"/>
                    <a:gd name="connsiteY6" fmla="*/ 206267 h 299483"/>
                    <a:gd name="connsiteX7" fmla="*/ 589864 w 589864"/>
                    <a:gd name="connsiteY7" fmla="*/ 279275 h 299483"/>
                    <a:gd name="connsiteX0" fmla="*/ 0 w 503650"/>
                    <a:gd name="connsiteY0" fmla="*/ 243003 h 299483"/>
                    <a:gd name="connsiteX1" fmla="*/ 67842 w 503650"/>
                    <a:gd name="connsiteY1" fmla="*/ 0 h 299483"/>
                    <a:gd name="connsiteX2" fmla="*/ 107110 w 503650"/>
                    <a:gd name="connsiteY2" fmla="*/ 243132 h 299483"/>
                    <a:gd name="connsiteX3" fmla="*/ 207875 w 503650"/>
                    <a:gd name="connsiteY3" fmla="*/ 268531 h 299483"/>
                    <a:gd name="connsiteX4" fmla="*/ 292519 w 503650"/>
                    <a:gd name="connsiteY4" fmla="*/ 144643 h 299483"/>
                    <a:gd name="connsiteX5" fmla="*/ 392525 w 503650"/>
                    <a:gd name="connsiteY5" fmla="*/ 299316 h 299483"/>
                    <a:gd name="connsiteX6" fmla="*/ 503650 w 503650"/>
                    <a:gd name="connsiteY6" fmla="*/ 206267 h 299483"/>
                    <a:gd name="connsiteX0" fmla="*/ 0 w 392525"/>
                    <a:gd name="connsiteY0" fmla="*/ 243003 h 299316"/>
                    <a:gd name="connsiteX1" fmla="*/ 67842 w 392525"/>
                    <a:gd name="connsiteY1" fmla="*/ 0 h 299316"/>
                    <a:gd name="connsiteX2" fmla="*/ 107110 w 392525"/>
                    <a:gd name="connsiteY2" fmla="*/ 243132 h 299316"/>
                    <a:gd name="connsiteX3" fmla="*/ 207875 w 392525"/>
                    <a:gd name="connsiteY3" fmla="*/ 268531 h 299316"/>
                    <a:gd name="connsiteX4" fmla="*/ 292519 w 392525"/>
                    <a:gd name="connsiteY4" fmla="*/ 144643 h 299316"/>
                    <a:gd name="connsiteX5" fmla="*/ 392525 w 392525"/>
                    <a:gd name="connsiteY5" fmla="*/ 299316 h 299316"/>
                    <a:gd name="connsiteX0" fmla="*/ 0 w 292519"/>
                    <a:gd name="connsiteY0" fmla="*/ 243003 h 268720"/>
                    <a:gd name="connsiteX1" fmla="*/ 67842 w 292519"/>
                    <a:gd name="connsiteY1" fmla="*/ 0 h 268720"/>
                    <a:gd name="connsiteX2" fmla="*/ 107110 w 292519"/>
                    <a:gd name="connsiteY2" fmla="*/ 243132 h 268720"/>
                    <a:gd name="connsiteX3" fmla="*/ 207875 w 292519"/>
                    <a:gd name="connsiteY3" fmla="*/ 268531 h 268720"/>
                    <a:gd name="connsiteX4" fmla="*/ 292519 w 292519"/>
                    <a:gd name="connsiteY4" fmla="*/ 144643 h 268720"/>
                    <a:gd name="connsiteX0" fmla="*/ 0 w 207875"/>
                    <a:gd name="connsiteY0" fmla="*/ 243003 h 268719"/>
                    <a:gd name="connsiteX1" fmla="*/ 67842 w 207875"/>
                    <a:gd name="connsiteY1" fmla="*/ 0 h 268719"/>
                    <a:gd name="connsiteX2" fmla="*/ 107110 w 207875"/>
                    <a:gd name="connsiteY2" fmla="*/ 243132 h 268719"/>
                    <a:gd name="connsiteX3" fmla="*/ 207875 w 207875"/>
                    <a:gd name="connsiteY3" fmla="*/ 268531 h 268719"/>
                    <a:gd name="connsiteX0" fmla="*/ 0 w 107110"/>
                    <a:gd name="connsiteY0" fmla="*/ 243003 h 243132"/>
                    <a:gd name="connsiteX1" fmla="*/ 67842 w 107110"/>
                    <a:gd name="connsiteY1" fmla="*/ 0 h 243132"/>
                    <a:gd name="connsiteX2" fmla="*/ 107110 w 107110"/>
                    <a:gd name="connsiteY2" fmla="*/ 243132 h 2431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07110" h="243132">
                      <a:moveTo>
                        <a:pt x="0" y="243003"/>
                      </a:moveTo>
                      <a:cubicBezTo>
                        <a:pt x="4533" y="241877"/>
                        <a:pt x="63357" y="-22"/>
                        <a:pt x="67842" y="0"/>
                      </a:cubicBezTo>
                      <a:cubicBezTo>
                        <a:pt x="72327" y="22"/>
                        <a:pt x="103992" y="238579"/>
                        <a:pt x="107110" y="243132"/>
                      </a:cubicBezTo>
                    </a:path>
                  </a:pathLst>
                </a:custGeom>
                <a:noFill/>
                <a:ln w="28575">
                  <a:solidFill>
                    <a:srgbClr val="CB4841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945" spc="-52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38" name="Freeform: Shape 337">
                  <a:extLst>
                    <a:ext uri="{FF2B5EF4-FFF2-40B4-BE49-F238E27FC236}">
                      <a16:creationId xmlns:a16="http://schemas.microsoft.com/office/drawing/2014/main" id="{3D5B9815-73BC-4BD5-A7D8-579CAF1744D4}"/>
                    </a:ext>
                  </a:extLst>
                </p:cNvPr>
                <p:cNvSpPr/>
                <p:nvPr/>
              </p:nvSpPr>
              <p:spPr>
                <a:xfrm>
                  <a:off x="6938485" y="2277307"/>
                  <a:ext cx="749208" cy="136566"/>
                </a:xfrm>
                <a:custGeom>
                  <a:avLst/>
                  <a:gdLst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209550 w 736600"/>
                    <a:gd name="connsiteY3" fmla="*/ 359843 h 413623"/>
                    <a:gd name="connsiteX4" fmla="*/ 263525 w 736600"/>
                    <a:gd name="connsiteY4" fmla="*/ 353493 h 413623"/>
                    <a:gd name="connsiteX5" fmla="*/ 327025 w 736600"/>
                    <a:gd name="connsiteY5" fmla="*/ 404293 h 413623"/>
                    <a:gd name="connsiteX6" fmla="*/ 374650 w 736600"/>
                    <a:gd name="connsiteY6" fmla="*/ 375718 h 413623"/>
                    <a:gd name="connsiteX7" fmla="*/ 425450 w 736600"/>
                    <a:gd name="connsiteY7" fmla="*/ 48693 h 413623"/>
                    <a:gd name="connsiteX8" fmla="*/ 428625 w 736600"/>
                    <a:gd name="connsiteY8" fmla="*/ 35993 h 413623"/>
                    <a:gd name="connsiteX9" fmla="*/ 482600 w 736600"/>
                    <a:gd name="connsiteY9" fmla="*/ 378893 h 413623"/>
                    <a:gd name="connsiteX10" fmla="*/ 612775 w 736600"/>
                    <a:gd name="connsiteY10" fmla="*/ 340793 h 413623"/>
                    <a:gd name="connsiteX11" fmla="*/ 698500 w 736600"/>
                    <a:gd name="connsiteY11" fmla="*/ 388418 h 413623"/>
                    <a:gd name="connsiteX12" fmla="*/ 736600 w 736600"/>
                    <a:gd name="connsiteY12" fmla="*/ 385243 h 413623"/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184150 w 736600"/>
                    <a:gd name="connsiteY3" fmla="*/ 379625 h 413623"/>
                    <a:gd name="connsiteX4" fmla="*/ 209550 w 736600"/>
                    <a:gd name="connsiteY4" fmla="*/ 359843 h 413623"/>
                    <a:gd name="connsiteX5" fmla="*/ 263525 w 736600"/>
                    <a:gd name="connsiteY5" fmla="*/ 353493 h 413623"/>
                    <a:gd name="connsiteX6" fmla="*/ 327025 w 736600"/>
                    <a:gd name="connsiteY6" fmla="*/ 404293 h 413623"/>
                    <a:gd name="connsiteX7" fmla="*/ 374650 w 736600"/>
                    <a:gd name="connsiteY7" fmla="*/ 375718 h 413623"/>
                    <a:gd name="connsiteX8" fmla="*/ 425450 w 736600"/>
                    <a:gd name="connsiteY8" fmla="*/ 48693 h 413623"/>
                    <a:gd name="connsiteX9" fmla="*/ 428625 w 736600"/>
                    <a:gd name="connsiteY9" fmla="*/ 35993 h 413623"/>
                    <a:gd name="connsiteX10" fmla="*/ 482600 w 736600"/>
                    <a:gd name="connsiteY10" fmla="*/ 378893 h 413623"/>
                    <a:gd name="connsiteX11" fmla="*/ 612775 w 736600"/>
                    <a:gd name="connsiteY11" fmla="*/ 340793 h 413623"/>
                    <a:gd name="connsiteX12" fmla="*/ 698500 w 736600"/>
                    <a:gd name="connsiteY12" fmla="*/ 388418 h 413623"/>
                    <a:gd name="connsiteX13" fmla="*/ 736600 w 736600"/>
                    <a:gd name="connsiteY13" fmla="*/ 385243 h 413623"/>
                    <a:gd name="connsiteX0" fmla="*/ 0 w 736600"/>
                    <a:gd name="connsiteY0" fmla="*/ 388418 h 421072"/>
                    <a:gd name="connsiteX1" fmla="*/ 79375 w 736600"/>
                    <a:gd name="connsiteY1" fmla="*/ 356668 h 421072"/>
                    <a:gd name="connsiteX2" fmla="*/ 146050 w 736600"/>
                    <a:gd name="connsiteY2" fmla="*/ 410643 h 421072"/>
                    <a:gd name="connsiteX3" fmla="*/ 193675 w 736600"/>
                    <a:gd name="connsiteY3" fmla="*/ 112925 h 421072"/>
                    <a:gd name="connsiteX4" fmla="*/ 209550 w 736600"/>
                    <a:gd name="connsiteY4" fmla="*/ 359843 h 421072"/>
                    <a:gd name="connsiteX5" fmla="*/ 263525 w 736600"/>
                    <a:gd name="connsiteY5" fmla="*/ 353493 h 421072"/>
                    <a:gd name="connsiteX6" fmla="*/ 327025 w 736600"/>
                    <a:gd name="connsiteY6" fmla="*/ 404293 h 421072"/>
                    <a:gd name="connsiteX7" fmla="*/ 374650 w 736600"/>
                    <a:gd name="connsiteY7" fmla="*/ 375718 h 421072"/>
                    <a:gd name="connsiteX8" fmla="*/ 425450 w 736600"/>
                    <a:gd name="connsiteY8" fmla="*/ 48693 h 421072"/>
                    <a:gd name="connsiteX9" fmla="*/ 428625 w 736600"/>
                    <a:gd name="connsiteY9" fmla="*/ 35993 h 421072"/>
                    <a:gd name="connsiteX10" fmla="*/ 482600 w 736600"/>
                    <a:gd name="connsiteY10" fmla="*/ 378893 h 421072"/>
                    <a:gd name="connsiteX11" fmla="*/ 612775 w 736600"/>
                    <a:gd name="connsiteY11" fmla="*/ 340793 h 421072"/>
                    <a:gd name="connsiteX12" fmla="*/ 698500 w 736600"/>
                    <a:gd name="connsiteY12" fmla="*/ 388418 h 421072"/>
                    <a:gd name="connsiteX13" fmla="*/ 736600 w 736600"/>
                    <a:gd name="connsiteY13" fmla="*/ 385243 h 421072"/>
                    <a:gd name="connsiteX0" fmla="*/ 0 w 736600"/>
                    <a:gd name="connsiteY0" fmla="*/ 388418 h 421072"/>
                    <a:gd name="connsiteX1" fmla="*/ 79375 w 736600"/>
                    <a:gd name="connsiteY1" fmla="*/ 356668 h 421072"/>
                    <a:gd name="connsiteX2" fmla="*/ 146050 w 736600"/>
                    <a:gd name="connsiteY2" fmla="*/ 410643 h 421072"/>
                    <a:gd name="connsiteX3" fmla="*/ 193675 w 736600"/>
                    <a:gd name="connsiteY3" fmla="*/ 112925 h 421072"/>
                    <a:gd name="connsiteX4" fmla="*/ 196850 w 736600"/>
                    <a:gd name="connsiteY4" fmla="*/ 112924 h 421072"/>
                    <a:gd name="connsiteX5" fmla="*/ 209550 w 736600"/>
                    <a:gd name="connsiteY5" fmla="*/ 359843 h 421072"/>
                    <a:gd name="connsiteX6" fmla="*/ 263525 w 736600"/>
                    <a:gd name="connsiteY6" fmla="*/ 353493 h 421072"/>
                    <a:gd name="connsiteX7" fmla="*/ 327025 w 736600"/>
                    <a:gd name="connsiteY7" fmla="*/ 404293 h 421072"/>
                    <a:gd name="connsiteX8" fmla="*/ 374650 w 736600"/>
                    <a:gd name="connsiteY8" fmla="*/ 375718 h 421072"/>
                    <a:gd name="connsiteX9" fmla="*/ 425450 w 736600"/>
                    <a:gd name="connsiteY9" fmla="*/ 48693 h 421072"/>
                    <a:gd name="connsiteX10" fmla="*/ 428625 w 736600"/>
                    <a:gd name="connsiteY10" fmla="*/ 35993 h 421072"/>
                    <a:gd name="connsiteX11" fmla="*/ 482600 w 736600"/>
                    <a:gd name="connsiteY11" fmla="*/ 378893 h 421072"/>
                    <a:gd name="connsiteX12" fmla="*/ 612775 w 736600"/>
                    <a:gd name="connsiteY12" fmla="*/ 340793 h 421072"/>
                    <a:gd name="connsiteX13" fmla="*/ 698500 w 736600"/>
                    <a:gd name="connsiteY13" fmla="*/ 388418 h 421072"/>
                    <a:gd name="connsiteX14" fmla="*/ 736600 w 736600"/>
                    <a:gd name="connsiteY14" fmla="*/ 385243 h 421072"/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9225 w 736600"/>
                    <a:gd name="connsiteY2" fmla="*/ 340793 h 413623"/>
                    <a:gd name="connsiteX3" fmla="*/ 193675 w 736600"/>
                    <a:gd name="connsiteY3" fmla="*/ 112925 h 413623"/>
                    <a:gd name="connsiteX4" fmla="*/ 196850 w 736600"/>
                    <a:gd name="connsiteY4" fmla="*/ 112924 h 413623"/>
                    <a:gd name="connsiteX5" fmla="*/ 209550 w 736600"/>
                    <a:gd name="connsiteY5" fmla="*/ 359843 h 413623"/>
                    <a:gd name="connsiteX6" fmla="*/ 263525 w 736600"/>
                    <a:gd name="connsiteY6" fmla="*/ 353493 h 413623"/>
                    <a:gd name="connsiteX7" fmla="*/ 327025 w 736600"/>
                    <a:gd name="connsiteY7" fmla="*/ 404293 h 413623"/>
                    <a:gd name="connsiteX8" fmla="*/ 374650 w 736600"/>
                    <a:gd name="connsiteY8" fmla="*/ 375718 h 413623"/>
                    <a:gd name="connsiteX9" fmla="*/ 425450 w 736600"/>
                    <a:gd name="connsiteY9" fmla="*/ 48693 h 413623"/>
                    <a:gd name="connsiteX10" fmla="*/ 428625 w 736600"/>
                    <a:gd name="connsiteY10" fmla="*/ 35993 h 413623"/>
                    <a:gd name="connsiteX11" fmla="*/ 482600 w 736600"/>
                    <a:gd name="connsiteY11" fmla="*/ 378893 h 413623"/>
                    <a:gd name="connsiteX12" fmla="*/ 612775 w 736600"/>
                    <a:gd name="connsiteY12" fmla="*/ 340793 h 413623"/>
                    <a:gd name="connsiteX13" fmla="*/ 698500 w 736600"/>
                    <a:gd name="connsiteY13" fmla="*/ 388418 h 413623"/>
                    <a:gd name="connsiteX14" fmla="*/ 736600 w 736600"/>
                    <a:gd name="connsiteY14" fmla="*/ 385243 h 413623"/>
                    <a:gd name="connsiteX0" fmla="*/ 0 w 736600"/>
                    <a:gd name="connsiteY0" fmla="*/ 339726 h 364931"/>
                    <a:gd name="connsiteX1" fmla="*/ 79375 w 736600"/>
                    <a:gd name="connsiteY1" fmla="*/ 307976 h 364931"/>
                    <a:gd name="connsiteX2" fmla="*/ 149225 w 736600"/>
                    <a:gd name="connsiteY2" fmla="*/ 292101 h 364931"/>
                    <a:gd name="connsiteX3" fmla="*/ 193675 w 736600"/>
                    <a:gd name="connsiteY3" fmla="*/ 64233 h 364931"/>
                    <a:gd name="connsiteX4" fmla="*/ 196850 w 736600"/>
                    <a:gd name="connsiteY4" fmla="*/ 64232 h 364931"/>
                    <a:gd name="connsiteX5" fmla="*/ 209550 w 736600"/>
                    <a:gd name="connsiteY5" fmla="*/ 311151 h 364931"/>
                    <a:gd name="connsiteX6" fmla="*/ 263525 w 736600"/>
                    <a:gd name="connsiteY6" fmla="*/ 304801 h 364931"/>
                    <a:gd name="connsiteX7" fmla="*/ 327025 w 736600"/>
                    <a:gd name="connsiteY7" fmla="*/ 355601 h 364931"/>
                    <a:gd name="connsiteX8" fmla="*/ 374650 w 736600"/>
                    <a:gd name="connsiteY8" fmla="*/ 327026 h 364931"/>
                    <a:gd name="connsiteX9" fmla="*/ 425450 w 736600"/>
                    <a:gd name="connsiteY9" fmla="*/ 1 h 364931"/>
                    <a:gd name="connsiteX10" fmla="*/ 482600 w 736600"/>
                    <a:gd name="connsiteY10" fmla="*/ 330201 h 364931"/>
                    <a:gd name="connsiteX11" fmla="*/ 612775 w 736600"/>
                    <a:gd name="connsiteY11" fmla="*/ 292101 h 364931"/>
                    <a:gd name="connsiteX12" fmla="*/ 698500 w 736600"/>
                    <a:gd name="connsiteY12" fmla="*/ 339726 h 364931"/>
                    <a:gd name="connsiteX13" fmla="*/ 736600 w 736600"/>
                    <a:gd name="connsiteY13" fmla="*/ 336551 h 364931"/>
                    <a:gd name="connsiteX0" fmla="*/ 0 w 736600"/>
                    <a:gd name="connsiteY0" fmla="*/ 309608 h 325819"/>
                    <a:gd name="connsiteX1" fmla="*/ 79375 w 736600"/>
                    <a:gd name="connsiteY1" fmla="*/ 277858 h 325819"/>
                    <a:gd name="connsiteX2" fmla="*/ 149225 w 736600"/>
                    <a:gd name="connsiteY2" fmla="*/ 261983 h 325819"/>
                    <a:gd name="connsiteX3" fmla="*/ 193675 w 736600"/>
                    <a:gd name="connsiteY3" fmla="*/ 34115 h 325819"/>
                    <a:gd name="connsiteX4" fmla="*/ 196850 w 736600"/>
                    <a:gd name="connsiteY4" fmla="*/ 34114 h 325819"/>
                    <a:gd name="connsiteX5" fmla="*/ 209550 w 736600"/>
                    <a:gd name="connsiteY5" fmla="*/ 281033 h 325819"/>
                    <a:gd name="connsiteX6" fmla="*/ 263525 w 736600"/>
                    <a:gd name="connsiteY6" fmla="*/ 274683 h 325819"/>
                    <a:gd name="connsiteX7" fmla="*/ 327025 w 736600"/>
                    <a:gd name="connsiteY7" fmla="*/ 325483 h 325819"/>
                    <a:gd name="connsiteX8" fmla="*/ 374650 w 736600"/>
                    <a:gd name="connsiteY8" fmla="*/ 296908 h 325819"/>
                    <a:gd name="connsiteX9" fmla="*/ 482600 w 736600"/>
                    <a:gd name="connsiteY9" fmla="*/ 300083 h 325819"/>
                    <a:gd name="connsiteX10" fmla="*/ 612775 w 736600"/>
                    <a:gd name="connsiteY10" fmla="*/ 261983 h 325819"/>
                    <a:gd name="connsiteX11" fmla="*/ 698500 w 736600"/>
                    <a:gd name="connsiteY11" fmla="*/ 309608 h 325819"/>
                    <a:gd name="connsiteX12" fmla="*/ 736600 w 736600"/>
                    <a:gd name="connsiteY12" fmla="*/ 306433 h 325819"/>
                    <a:gd name="connsiteX0" fmla="*/ 0 w 736600"/>
                    <a:gd name="connsiteY0" fmla="*/ 309608 h 325523"/>
                    <a:gd name="connsiteX1" fmla="*/ 79375 w 736600"/>
                    <a:gd name="connsiteY1" fmla="*/ 277858 h 325523"/>
                    <a:gd name="connsiteX2" fmla="*/ 149225 w 736600"/>
                    <a:gd name="connsiteY2" fmla="*/ 261983 h 325523"/>
                    <a:gd name="connsiteX3" fmla="*/ 193675 w 736600"/>
                    <a:gd name="connsiteY3" fmla="*/ 34115 h 325523"/>
                    <a:gd name="connsiteX4" fmla="*/ 196850 w 736600"/>
                    <a:gd name="connsiteY4" fmla="*/ 34114 h 325523"/>
                    <a:gd name="connsiteX5" fmla="*/ 209550 w 736600"/>
                    <a:gd name="connsiteY5" fmla="*/ 281033 h 325523"/>
                    <a:gd name="connsiteX6" fmla="*/ 263525 w 736600"/>
                    <a:gd name="connsiteY6" fmla="*/ 274683 h 325523"/>
                    <a:gd name="connsiteX7" fmla="*/ 327025 w 736600"/>
                    <a:gd name="connsiteY7" fmla="*/ 325483 h 325523"/>
                    <a:gd name="connsiteX8" fmla="*/ 396875 w 736600"/>
                    <a:gd name="connsiteY8" fmla="*/ 265158 h 325523"/>
                    <a:gd name="connsiteX9" fmla="*/ 482600 w 736600"/>
                    <a:gd name="connsiteY9" fmla="*/ 300083 h 325523"/>
                    <a:gd name="connsiteX10" fmla="*/ 612775 w 736600"/>
                    <a:gd name="connsiteY10" fmla="*/ 261983 h 325523"/>
                    <a:gd name="connsiteX11" fmla="*/ 698500 w 736600"/>
                    <a:gd name="connsiteY11" fmla="*/ 309608 h 325523"/>
                    <a:gd name="connsiteX12" fmla="*/ 736600 w 736600"/>
                    <a:gd name="connsiteY12" fmla="*/ 306433 h 325523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482600 w 736600"/>
                    <a:gd name="connsiteY9" fmla="*/ 30008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80234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0182 w 736600"/>
                    <a:gd name="connsiteY6" fmla="*/ 267115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27025 w 736600"/>
                    <a:gd name="connsiteY6" fmla="*/ 306433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27025 w 736600"/>
                    <a:gd name="connsiteY6" fmla="*/ 306433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27025 w 736600"/>
                    <a:gd name="connsiteY6" fmla="*/ 306433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27025 w 736600"/>
                    <a:gd name="connsiteY6" fmla="*/ 306433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30367 w 736600"/>
                    <a:gd name="connsiteY6" fmla="*/ 295080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317000 w 736600"/>
                    <a:gd name="connsiteY6" fmla="*/ 302647 h 313264"/>
                    <a:gd name="connsiteX7" fmla="*/ 396875 w 736600"/>
                    <a:gd name="connsiteY7" fmla="*/ 265158 h 313264"/>
                    <a:gd name="connsiteX8" fmla="*/ 501650 w 736600"/>
                    <a:gd name="connsiteY8" fmla="*/ 306433 h 313264"/>
                    <a:gd name="connsiteX9" fmla="*/ 612775 w 736600"/>
                    <a:gd name="connsiteY9" fmla="*/ 261983 h 313264"/>
                    <a:gd name="connsiteX10" fmla="*/ 698500 w 736600"/>
                    <a:gd name="connsiteY10" fmla="*/ 309608 h 313264"/>
                    <a:gd name="connsiteX11" fmla="*/ 736600 w 736600"/>
                    <a:gd name="connsiteY11" fmla="*/ 306433 h 313264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3038"/>
                    <a:gd name="connsiteX1" fmla="*/ 79375 w 736600"/>
                    <a:gd name="connsiteY1" fmla="*/ 277632 h 313038"/>
                    <a:gd name="connsiteX2" fmla="*/ 149225 w 736600"/>
                    <a:gd name="connsiteY2" fmla="*/ 261757 h 313038"/>
                    <a:gd name="connsiteX3" fmla="*/ 193675 w 736600"/>
                    <a:gd name="connsiteY3" fmla="*/ 33889 h 313038"/>
                    <a:gd name="connsiteX4" fmla="*/ 196850 w 736600"/>
                    <a:gd name="connsiteY4" fmla="*/ 33888 h 313038"/>
                    <a:gd name="connsiteX5" fmla="*/ 216235 w 736600"/>
                    <a:gd name="connsiteY5" fmla="*/ 277022 h 313038"/>
                    <a:gd name="connsiteX6" fmla="*/ 317000 w 736600"/>
                    <a:gd name="connsiteY6" fmla="*/ 302421 h 313038"/>
                    <a:gd name="connsiteX7" fmla="*/ 396875 w 736600"/>
                    <a:gd name="connsiteY7" fmla="*/ 264932 h 313038"/>
                    <a:gd name="connsiteX8" fmla="*/ 501650 w 736600"/>
                    <a:gd name="connsiteY8" fmla="*/ 306207 h 313038"/>
                    <a:gd name="connsiteX9" fmla="*/ 612775 w 736600"/>
                    <a:gd name="connsiteY9" fmla="*/ 261757 h 313038"/>
                    <a:gd name="connsiteX10" fmla="*/ 698500 w 736600"/>
                    <a:gd name="connsiteY10" fmla="*/ 309382 h 313038"/>
                    <a:gd name="connsiteX11" fmla="*/ 736600 w 736600"/>
                    <a:gd name="connsiteY11" fmla="*/ 306207 h 313038"/>
                    <a:gd name="connsiteX0" fmla="*/ 0 w 736600"/>
                    <a:gd name="connsiteY0" fmla="*/ 309382 h 315959"/>
                    <a:gd name="connsiteX1" fmla="*/ 79375 w 736600"/>
                    <a:gd name="connsiteY1" fmla="*/ 277632 h 315959"/>
                    <a:gd name="connsiteX2" fmla="*/ 149225 w 736600"/>
                    <a:gd name="connsiteY2" fmla="*/ 261757 h 315959"/>
                    <a:gd name="connsiteX3" fmla="*/ 193675 w 736600"/>
                    <a:gd name="connsiteY3" fmla="*/ 33889 h 315959"/>
                    <a:gd name="connsiteX4" fmla="*/ 196850 w 736600"/>
                    <a:gd name="connsiteY4" fmla="*/ 33888 h 315959"/>
                    <a:gd name="connsiteX5" fmla="*/ 216235 w 736600"/>
                    <a:gd name="connsiteY5" fmla="*/ 277022 h 315959"/>
                    <a:gd name="connsiteX6" fmla="*/ 317000 w 736600"/>
                    <a:gd name="connsiteY6" fmla="*/ 302421 h 315959"/>
                    <a:gd name="connsiteX7" fmla="*/ 396875 w 736600"/>
                    <a:gd name="connsiteY7" fmla="*/ 264932 h 315959"/>
                    <a:gd name="connsiteX8" fmla="*/ 501650 w 736600"/>
                    <a:gd name="connsiteY8" fmla="*/ 306207 h 315959"/>
                    <a:gd name="connsiteX9" fmla="*/ 612775 w 736600"/>
                    <a:gd name="connsiteY9" fmla="*/ 261757 h 315959"/>
                    <a:gd name="connsiteX10" fmla="*/ 708527 w 736600"/>
                    <a:gd name="connsiteY10" fmla="*/ 313165 h 315959"/>
                    <a:gd name="connsiteX11" fmla="*/ 736600 w 736600"/>
                    <a:gd name="connsiteY11" fmla="*/ 306207 h 315959"/>
                    <a:gd name="connsiteX0" fmla="*/ 0 w 723233"/>
                    <a:gd name="connsiteY0" fmla="*/ 309382 h 315409"/>
                    <a:gd name="connsiteX1" fmla="*/ 79375 w 723233"/>
                    <a:gd name="connsiteY1" fmla="*/ 277632 h 315409"/>
                    <a:gd name="connsiteX2" fmla="*/ 149225 w 723233"/>
                    <a:gd name="connsiteY2" fmla="*/ 261757 h 315409"/>
                    <a:gd name="connsiteX3" fmla="*/ 193675 w 723233"/>
                    <a:gd name="connsiteY3" fmla="*/ 33889 h 315409"/>
                    <a:gd name="connsiteX4" fmla="*/ 196850 w 723233"/>
                    <a:gd name="connsiteY4" fmla="*/ 33888 h 315409"/>
                    <a:gd name="connsiteX5" fmla="*/ 216235 w 723233"/>
                    <a:gd name="connsiteY5" fmla="*/ 277022 h 315409"/>
                    <a:gd name="connsiteX6" fmla="*/ 317000 w 723233"/>
                    <a:gd name="connsiteY6" fmla="*/ 302421 h 315409"/>
                    <a:gd name="connsiteX7" fmla="*/ 396875 w 723233"/>
                    <a:gd name="connsiteY7" fmla="*/ 264932 h 315409"/>
                    <a:gd name="connsiteX8" fmla="*/ 501650 w 723233"/>
                    <a:gd name="connsiteY8" fmla="*/ 306207 h 315409"/>
                    <a:gd name="connsiteX9" fmla="*/ 612775 w 723233"/>
                    <a:gd name="connsiteY9" fmla="*/ 261757 h 315409"/>
                    <a:gd name="connsiteX10" fmla="*/ 708527 w 723233"/>
                    <a:gd name="connsiteY10" fmla="*/ 313165 h 315409"/>
                    <a:gd name="connsiteX11" fmla="*/ 723233 w 723233"/>
                    <a:gd name="connsiteY11" fmla="*/ 302423 h 315409"/>
                    <a:gd name="connsiteX0" fmla="*/ 0 w 723233"/>
                    <a:gd name="connsiteY0" fmla="*/ 309382 h 315409"/>
                    <a:gd name="connsiteX1" fmla="*/ 79375 w 723233"/>
                    <a:gd name="connsiteY1" fmla="*/ 277632 h 315409"/>
                    <a:gd name="connsiteX2" fmla="*/ 149225 w 723233"/>
                    <a:gd name="connsiteY2" fmla="*/ 261757 h 315409"/>
                    <a:gd name="connsiteX3" fmla="*/ 193675 w 723233"/>
                    <a:gd name="connsiteY3" fmla="*/ 33889 h 315409"/>
                    <a:gd name="connsiteX4" fmla="*/ 196850 w 723233"/>
                    <a:gd name="connsiteY4" fmla="*/ 33888 h 315409"/>
                    <a:gd name="connsiteX5" fmla="*/ 216235 w 723233"/>
                    <a:gd name="connsiteY5" fmla="*/ 277022 h 315409"/>
                    <a:gd name="connsiteX6" fmla="*/ 317000 w 723233"/>
                    <a:gd name="connsiteY6" fmla="*/ 302421 h 315409"/>
                    <a:gd name="connsiteX7" fmla="*/ 396875 w 723233"/>
                    <a:gd name="connsiteY7" fmla="*/ 264932 h 315409"/>
                    <a:gd name="connsiteX8" fmla="*/ 501650 w 723233"/>
                    <a:gd name="connsiteY8" fmla="*/ 306207 h 315409"/>
                    <a:gd name="connsiteX9" fmla="*/ 612775 w 723233"/>
                    <a:gd name="connsiteY9" fmla="*/ 261757 h 315409"/>
                    <a:gd name="connsiteX10" fmla="*/ 708527 w 723233"/>
                    <a:gd name="connsiteY10" fmla="*/ 313165 h 315409"/>
                    <a:gd name="connsiteX11" fmla="*/ 723233 w 723233"/>
                    <a:gd name="connsiteY11" fmla="*/ 302423 h 315409"/>
                    <a:gd name="connsiteX0" fmla="*/ 0 w 729916"/>
                    <a:gd name="connsiteY0" fmla="*/ 309382 h 315959"/>
                    <a:gd name="connsiteX1" fmla="*/ 79375 w 729916"/>
                    <a:gd name="connsiteY1" fmla="*/ 277632 h 315959"/>
                    <a:gd name="connsiteX2" fmla="*/ 149225 w 729916"/>
                    <a:gd name="connsiteY2" fmla="*/ 261757 h 315959"/>
                    <a:gd name="connsiteX3" fmla="*/ 193675 w 729916"/>
                    <a:gd name="connsiteY3" fmla="*/ 33889 h 315959"/>
                    <a:gd name="connsiteX4" fmla="*/ 196850 w 729916"/>
                    <a:gd name="connsiteY4" fmla="*/ 33888 h 315959"/>
                    <a:gd name="connsiteX5" fmla="*/ 216235 w 729916"/>
                    <a:gd name="connsiteY5" fmla="*/ 277022 h 315959"/>
                    <a:gd name="connsiteX6" fmla="*/ 317000 w 729916"/>
                    <a:gd name="connsiteY6" fmla="*/ 302421 h 315959"/>
                    <a:gd name="connsiteX7" fmla="*/ 396875 w 729916"/>
                    <a:gd name="connsiteY7" fmla="*/ 264932 h 315959"/>
                    <a:gd name="connsiteX8" fmla="*/ 501650 w 729916"/>
                    <a:gd name="connsiteY8" fmla="*/ 306207 h 315959"/>
                    <a:gd name="connsiteX9" fmla="*/ 612775 w 729916"/>
                    <a:gd name="connsiteY9" fmla="*/ 261757 h 315959"/>
                    <a:gd name="connsiteX10" fmla="*/ 708527 w 729916"/>
                    <a:gd name="connsiteY10" fmla="*/ 313165 h 315959"/>
                    <a:gd name="connsiteX11" fmla="*/ 729916 w 729916"/>
                    <a:gd name="connsiteY11" fmla="*/ 306207 h 315959"/>
                    <a:gd name="connsiteX0" fmla="*/ 0 w 708527"/>
                    <a:gd name="connsiteY0" fmla="*/ 309382 h 313165"/>
                    <a:gd name="connsiteX1" fmla="*/ 79375 w 708527"/>
                    <a:gd name="connsiteY1" fmla="*/ 277632 h 313165"/>
                    <a:gd name="connsiteX2" fmla="*/ 149225 w 708527"/>
                    <a:gd name="connsiteY2" fmla="*/ 261757 h 313165"/>
                    <a:gd name="connsiteX3" fmla="*/ 193675 w 708527"/>
                    <a:gd name="connsiteY3" fmla="*/ 33889 h 313165"/>
                    <a:gd name="connsiteX4" fmla="*/ 196850 w 708527"/>
                    <a:gd name="connsiteY4" fmla="*/ 33888 h 313165"/>
                    <a:gd name="connsiteX5" fmla="*/ 216235 w 708527"/>
                    <a:gd name="connsiteY5" fmla="*/ 277022 h 313165"/>
                    <a:gd name="connsiteX6" fmla="*/ 317000 w 708527"/>
                    <a:gd name="connsiteY6" fmla="*/ 302421 h 313165"/>
                    <a:gd name="connsiteX7" fmla="*/ 396875 w 708527"/>
                    <a:gd name="connsiteY7" fmla="*/ 264932 h 313165"/>
                    <a:gd name="connsiteX8" fmla="*/ 501650 w 708527"/>
                    <a:gd name="connsiteY8" fmla="*/ 306207 h 313165"/>
                    <a:gd name="connsiteX9" fmla="*/ 612775 w 708527"/>
                    <a:gd name="connsiteY9" fmla="*/ 261757 h 313165"/>
                    <a:gd name="connsiteX10" fmla="*/ 708527 w 708527"/>
                    <a:gd name="connsiteY10" fmla="*/ 313165 h 313165"/>
                    <a:gd name="connsiteX0" fmla="*/ 0 w 708527"/>
                    <a:gd name="connsiteY0" fmla="*/ 309382 h 313165"/>
                    <a:gd name="connsiteX1" fmla="*/ 79375 w 708527"/>
                    <a:gd name="connsiteY1" fmla="*/ 277632 h 313165"/>
                    <a:gd name="connsiteX2" fmla="*/ 149225 w 708527"/>
                    <a:gd name="connsiteY2" fmla="*/ 261757 h 313165"/>
                    <a:gd name="connsiteX3" fmla="*/ 193675 w 708527"/>
                    <a:gd name="connsiteY3" fmla="*/ 33889 h 313165"/>
                    <a:gd name="connsiteX4" fmla="*/ 196850 w 708527"/>
                    <a:gd name="connsiteY4" fmla="*/ 33888 h 313165"/>
                    <a:gd name="connsiteX5" fmla="*/ 216235 w 708527"/>
                    <a:gd name="connsiteY5" fmla="*/ 277022 h 313165"/>
                    <a:gd name="connsiteX6" fmla="*/ 317000 w 708527"/>
                    <a:gd name="connsiteY6" fmla="*/ 302421 h 313165"/>
                    <a:gd name="connsiteX7" fmla="*/ 396875 w 708527"/>
                    <a:gd name="connsiteY7" fmla="*/ 264932 h 313165"/>
                    <a:gd name="connsiteX8" fmla="*/ 501650 w 708527"/>
                    <a:gd name="connsiteY8" fmla="*/ 306207 h 313165"/>
                    <a:gd name="connsiteX9" fmla="*/ 612775 w 708527"/>
                    <a:gd name="connsiteY9" fmla="*/ 261757 h 313165"/>
                    <a:gd name="connsiteX10" fmla="*/ 708527 w 708527"/>
                    <a:gd name="connsiteY10" fmla="*/ 313165 h 313165"/>
                    <a:gd name="connsiteX0" fmla="*/ 0 w 708527"/>
                    <a:gd name="connsiteY0" fmla="*/ 309382 h 313165"/>
                    <a:gd name="connsiteX1" fmla="*/ 79375 w 708527"/>
                    <a:gd name="connsiteY1" fmla="*/ 277632 h 313165"/>
                    <a:gd name="connsiteX2" fmla="*/ 149225 w 708527"/>
                    <a:gd name="connsiteY2" fmla="*/ 261757 h 313165"/>
                    <a:gd name="connsiteX3" fmla="*/ 193675 w 708527"/>
                    <a:gd name="connsiteY3" fmla="*/ 33889 h 313165"/>
                    <a:gd name="connsiteX4" fmla="*/ 196850 w 708527"/>
                    <a:gd name="connsiteY4" fmla="*/ 33888 h 313165"/>
                    <a:gd name="connsiteX5" fmla="*/ 216235 w 708527"/>
                    <a:gd name="connsiteY5" fmla="*/ 277022 h 313165"/>
                    <a:gd name="connsiteX6" fmla="*/ 317000 w 708527"/>
                    <a:gd name="connsiteY6" fmla="*/ 302421 h 313165"/>
                    <a:gd name="connsiteX7" fmla="*/ 396875 w 708527"/>
                    <a:gd name="connsiteY7" fmla="*/ 264932 h 313165"/>
                    <a:gd name="connsiteX8" fmla="*/ 501650 w 708527"/>
                    <a:gd name="connsiteY8" fmla="*/ 306207 h 313165"/>
                    <a:gd name="connsiteX9" fmla="*/ 612775 w 708527"/>
                    <a:gd name="connsiteY9" fmla="*/ 261757 h 313165"/>
                    <a:gd name="connsiteX10" fmla="*/ 708527 w 708527"/>
                    <a:gd name="connsiteY10" fmla="*/ 313165 h 313165"/>
                    <a:gd name="connsiteX0" fmla="*/ 0 w 708527"/>
                    <a:gd name="connsiteY0" fmla="*/ 309382 h 313165"/>
                    <a:gd name="connsiteX1" fmla="*/ 79375 w 708527"/>
                    <a:gd name="connsiteY1" fmla="*/ 277632 h 313165"/>
                    <a:gd name="connsiteX2" fmla="*/ 149225 w 708527"/>
                    <a:gd name="connsiteY2" fmla="*/ 261757 h 313165"/>
                    <a:gd name="connsiteX3" fmla="*/ 193675 w 708527"/>
                    <a:gd name="connsiteY3" fmla="*/ 33889 h 313165"/>
                    <a:gd name="connsiteX4" fmla="*/ 196850 w 708527"/>
                    <a:gd name="connsiteY4" fmla="*/ 33888 h 313165"/>
                    <a:gd name="connsiteX5" fmla="*/ 216235 w 708527"/>
                    <a:gd name="connsiteY5" fmla="*/ 277022 h 313165"/>
                    <a:gd name="connsiteX6" fmla="*/ 317000 w 708527"/>
                    <a:gd name="connsiteY6" fmla="*/ 302421 h 313165"/>
                    <a:gd name="connsiteX7" fmla="*/ 396875 w 708527"/>
                    <a:gd name="connsiteY7" fmla="*/ 264932 h 313165"/>
                    <a:gd name="connsiteX8" fmla="*/ 501650 w 708527"/>
                    <a:gd name="connsiteY8" fmla="*/ 306207 h 313165"/>
                    <a:gd name="connsiteX9" fmla="*/ 612775 w 708527"/>
                    <a:gd name="connsiteY9" fmla="*/ 261757 h 313165"/>
                    <a:gd name="connsiteX10" fmla="*/ 708527 w 708527"/>
                    <a:gd name="connsiteY10" fmla="*/ 313165 h 313165"/>
                    <a:gd name="connsiteX0" fmla="*/ 0 w 708527"/>
                    <a:gd name="connsiteY0" fmla="*/ 309382 h 313165"/>
                    <a:gd name="connsiteX1" fmla="*/ 79375 w 708527"/>
                    <a:gd name="connsiteY1" fmla="*/ 277632 h 313165"/>
                    <a:gd name="connsiteX2" fmla="*/ 149225 w 708527"/>
                    <a:gd name="connsiteY2" fmla="*/ 261757 h 313165"/>
                    <a:gd name="connsiteX3" fmla="*/ 193675 w 708527"/>
                    <a:gd name="connsiteY3" fmla="*/ 33889 h 313165"/>
                    <a:gd name="connsiteX4" fmla="*/ 196850 w 708527"/>
                    <a:gd name="connsiteY4" fmla="*/ 33888 h 313165"/>
                    <a:gd name="connsiteX5" fmla="*/ 216235 w 708527"/>
                    <a:gd name="connsiteY5" fmla="*/ 277022 h 313165"/>
                    <a:gd name="connsiteX6" fmla="*/ 317000 w 708527"/>
                    <a:gd name="connsiteY6" fmla="*/ 302421 h 313165"/>
                    <a:gd name="connsiteX7" fmla="*/ 396875 w 708527"/>
                    <a:gd name="connsiteY7" fmla="*/ 264932 h 313165"/>
                    <a:gd name="connsiteX8" fmla="*/ 501650 w 708527"/>
                    <a:gd name="connsiteY8" fmla="*/ 306207 h 313165"/>
                    <a:gd name="connsiteX9" fmla="*/ 612775 w 708527"/>
                    <a:gd name="connsiteY9" fmla="*/ 261757 h 313165"/>
                    <a:gd name="connsiteX10" fmla="*/ 708527 w 708527"/>
                    <a:gd name="connsiteY10" fmla="*/ 313165 h 313165"/>
                    <a:gd name="connsiteX0" fmla="*/ 0 w 708527"/>
                    <a:gd name="connsiteY0" fmla="*/ 309382 h 313165"/>
                    <a:gd name="connsiteX1" fmla="*/ 149225 w 708527"/>
                    <a:gd name="connsiteY1" fmla="*/ 261757 h 313165"/>
                    <a:gd name="connsiteX2" fmla="*/ 193675 w 708527"/>
                    <a:gd name="connsiteY2" fmla="*/ 33889 h 313165"/>
                    <a:gd name="connsiteX3" fmla="*/ 196850 w 708527"/>
                    <a:gd name="connsiteY3" fmla="*/ 33888 h 313165"/>
                    <a:gd name="connsiteX4" fmla="*/ 216235 w 708527"/>
                    <a:gd name="connsiteY4" fmla="*/ 277022 h 313165"/>
                    <a:gd name="connsiteX5" fmla="*/ 317000 w 708527"/>
                    <a:gd name="connsiteY5" fmla="*/ 302421 h 313165"/>
                    <a:gd name="connsiteX6" fmla="*/ 396875 w 708527"/>
                    <a:gd name="connsiteY6" fmla="*/ 264932 h 313165"/>
                    <a:gd name="connsiteX7" fmla="*/ 501650 w 708527"/>
                    <a:gd name="connsiteY7" fmla="*/ 306207 h 313165"/>
                    <a:gd name="connsiteX8" fmla="*/ 612775 w 708527"/>
                    <a:gd name="connsiteY8" fmla="*/ 261757 h 313165"/>
                    <a:gd name="connsiteX9" fmla="*/ 708527 w 708527"/>
                    <a:gd name="connsiteY9" fmla="*/ 313165 h 313165"/>
                    <a:gd name="connsiteX0" fmla="*/ 0 w 708527"/>
                    <a:gd name="connsiteY0" fmla="*/ 309382 h 313165"/>
                    <a:gd name="connsiteX1" fmla="*/ 149225 w 708527"/>
                    <a:gd name="connsiteY1" fmla="*/ 261757 h 313165"/>
                    <a:gd name="connsiteX2" fmla="*/ 193675 w 708527"/>
                    <a:gd name="connsiteY2" fmla="*/ 33889 h 313165"/>
                    <a:gd name="connsiteX3" fmla="*/ 196850 w 708527"/>
                    <a:gd name="connsiteY3" fmla="*/ 33888 h 313165"/>
                    <a:gd name="connsiteX4" fmla="*/ 216235 w 708527"/>
                    <a:gd name="connsiteY4" fmla="*/ 277022 h 313165"/>
                    <a:gd name="connsiteX5" fmla="*/ 317000 w 708527"/>
                    <a:gd name="connsiteY5" fmla="*/ 302421 h 313165"/>
                    <a:gd name="connsiteX6" fmla="*/ 396875 w 708527"/>
                    <a:gd name="connsiteY6" fmla="*/ 264932 h 313165"/>
                    <a:gd name="connsiteX7" fmla="*/ 501650 w 708527"/>
                    <a:gd name="connsiteY7" fmla="*/ 306207 h 313165"/>
                    <a:gd name="connsiteX8" fmla="*/ 612775 w 708527"/>
                    <a:gd name="connsiteY8" fmla="*/ 261757 h 313165"/>
                    <a:gd name="connsiteX9" fmla="*/ 708527 w 708527"/>
                    <a:gd name="connsiteY9" fmla="*/ 313165 h 313165"/>
                    <a:gd name="connsiteX0" fmla="*/ 0 w 708527"/>
                    <a:gd name="connsiteY0" fmla="*/ 309382 h 313165"/>
                    <a:gd name="connsiteX1" fmla="*/ 149225 w 708527"/>
                    <a:gd name="connsiteY1" fmla="*/ 261757 h 313165"/>
                    <a:gd name="connsiteX2" fmla="*/ 193675 w 708527"/>
                    <a:gd name="connsiteY2" fmla="*/ 33889 h 313165"/>
                    <a:gd name="connsiteX3" fmla="*/ 196850 w 708527"/>
                    <a:gd name="connsiteY3" fmla="*/ 33888 h 313165"/>
                    <a:gd name="connsiteX4" fmla="*/ 216235 w 708527"/>
                    <a:gd name="connsiteY4" fmla="*/ 277022 h 313165"/>
                    <a:gd name="connsiteX5" fmla="*/ 317000 w 708527"/>
                    <a:gd name="connsiteY5" fmla="*/ 302421 h 313165"/>
                    <a:gd name="connsiteX6" fmla="*/ 396875 w 708527"/>
                    <a:gd name="connsiteY6" fmla="*/ 264932 h 313165"/>
                    <a:gd name="connsiteX7" fmla="*/ 501650 w 708527"/>
                    <a:gd name="connsiteY7" fmla="*/ 306207 h 313165"/>
                    <a:gd name="connsiteX8" fmla="*/ 612775 w 708527"/>
                    <a:gd name="connsiteY8" fmla="*/ 261757 h 313165"/>
                    <a:gd name="connsiteX9" fmla="*/ 708527 w 708527"/>
                    <a:gd name="connsiteY9" fmla="*/ 313165 h 313165"/>
                    <a:gd name="connsiteX0" fmla="*/ 0 w 708527"/>
                    <a:gd name="connsiteY0" fmla="*/ 305641 h 309424"/>
                    <a:gd name="connsiteX1" fmla="*/ 115807 w 708527"/>
                    <a:gd name="connsiteY1" fmla="*/ 269369 h 309424"/>
                    <a:gd name="connsiteX2" fmla="*/ 193675 w 708527"/>
                    <a:gd name="connsiteY2" fmla="*/ 30148 h 309424"/>
                    <a:gd name="connsiteX3" fmla="*/ 196850 w 708527"/>
                    <a:gd name="connsiteY3" fmla="*/ 30147 h 309424"/>
                    <a:gd name="connsiteX4" fmla="*/ 216235 w 708527"/>
                    <a:gd name="connsiteY4" fmla="*/ 273281 h 309424"/>
                    <a:gd name="connsiteX5" fmla="*/ 317000 w 708527"/>
                    <a:gd name="connsiteY5" fmla="*/ 298680 h 309424"/>
                    <a:gd name="connsiteX6" fmla="*/ 396875 w 708527"/>
                    <a:gd name="connsiteY6" fmla="*/ 261191 h 309424"/>
                    <a:gd name="connsiteX7" fmla="*/ 501650 w 708527"/>
                    <a:gd name="connsiteY7" fmla="*/ 302466 h 309424"/>
                    <a:gd name="connsiteX8" fmla="*/ 612775 w 708527"/>
                    <a:gd name="connsiteY8" fmla="*/ 258016 h 309424"/>
                    <a:gd name="connsiteX9" fmla="*/ 708527 w 708527"/>
                    <a:gd name="connsiteY9" fmla="*/ 309424 h 309424"/>
                    <a:gd name="connsiteX0" fmla="*/ 0 w 708527"/>
                    <a:gd name="connsiteY0" fmla="*/ 305641 h 309424"/>
                    <a:gd name="connsiteX1" fmla="*/ 115807 w 708527"/>
                    <a:gd name="connsiteY1" fmla="*/ 269369 h 309424"/>
                    <a:gd name="connsiteX2" fmla="*/ 193675 w 708527"/>
                    <a:gd name="connsiteY2" fmla="*/ 30148 h 309424"/>
                    <a:gd name="connsiteX3" fmla="*/ 196850 w 708527"/>
                    <a:gd name="connsiteY3" fmla="*/ 30147 h 309424"/>
                    <a:gd name="connsiteX4" fmla="*/ 216235 w 708527"/>
                    <a:gd name="connsiteY4" fmla="*/ 273281 h 309424"/>
                    <a:gd name="connsiteX5" fmla="*/ 317000 w 708527"/>
                    <a:gd name="connsiteY5" fmla="*/ 298680 h 309424"/>
                    <a:gd name="connsiteX6" fmla="*/ 396875 w 708527"/>
                    <a:gd name="connsiteY6" fmla="*/ 261191 h 309424"/>
                    <a:gd name="connsiteX7" fmla="*/ 501650 w 708527"/>
                    <a:gd name="connsiteY7" fmla="*/ 302466 h 309424"/>
                    <a:gd name="connsiteX8" fmla="*/ 612775 w 708527"/>
                    <a:gd name="connsiteY8" fmla="*/ 258016 h 309424"/>
                    <a:gd name="connsiteX9" fmla="*/ 708527 w 708527"/>
                    <a:gd name="connsiteY9" fmla="*/ 309424 h 309424"/>
                    <a:gd name="connsiteX0" fmla="*/ 0 w 708527"/>
                    <a:gd name="connsiteY0" fmla="*/ 305641 h 309424"/>
                    <a:gd name="connsiteX1" fmla="*/ 115807 w 708527"/>
                    <a:gd name="connsiteY1" fmla="*/ 269369 h 309424"/>
                    <a:gd name="connsiteX2" fmla="*/ 193675 w 708527"/>
                    <a:gd name="connsiteY2" fmla="*/ 30148 h 309424"/>
                    <a:gd name="connsiteX3" fmla="*/ 196850 w 708527"/>
                    <a:gd name="connsiteY3" fmla="*/ 30147 h 309424"/>
                    <a:gd name="connsiteX4" fmla="*/ 216235 w 708527"/>
                    <a:gd name="connsiteY4" fmla="*/ 273281 h 309424"/>
                    <a:gd name="connsiteX5" fmla="*/ 317000 w 708527"/>
                    <a:gd name="connsiteY5" fmla="*/ 298680 h 309424"/>
                    <a:gd name="connsiteX6" fmla="*/ 396875 w 708527"/>
                    <a:gd name="connsiteY6" fmla="*/ 261191 h 309424"/>
                    <a:gd name="connsiteX7" fmla="*/ 501650 w 708527"/>
                    <a:gd name="connsiteY7" fmla="*/ 302466 h 309424"/>
                    <a:gd name="connsiteX8" fmla="*/ 612775 w 708527"/>
                    <a:gd name="connsiteY8" fmla="*/ 258016 h 309424"/>
                    <a:gd name="connsiteX9" fmla="*/ 708527 w 708527"/>
                    <a:gd name="connsiteY9" fmla="*/ 309424 h 309424"/>
                    <a:gd name="connsiteX0" fmla="*/ 0 w 708527"/>
                    <a:gd name="connsiteY0" fmla="*/ 305641 h 309424"/>
                    <a:gd name="connsiteX1" fmla="*/ 115807 w 708527"/>
                    <a:gd name="connsiteY1" fmla="*/ 269369 h 309424"/>
                    <a:gd name="connsiteX2" fmla="*/ 193675 w 708527"/>
                    <a:gd name="connsiteY2" fmla="*/ 30148 h 309424"/>
                    <a:gd name="connsiteX3" fmla="*/ 196850 w 708527"/>
                    <a:gd name="connsiteY3" fmla="*/ 30147 h 309424"/>
                    <a:gd name="connsiteX4" fmla="*/ 216235 w 708527"/>
                    <a:gd name="connsiteY4" fmla="*/ 273281 h 309424"/>
                    <a:gd name="connsiteX5" fmla="*/ 317000 w 708527"/>
                    <a:gd name="connsiteY5" fmla="*/ 298680 h 309424"/>
                    <a:gd name="connsiteX6" fmla="*/ 396875 w 708527"/>
                    <a:gd name="connsiteY6" fmla="*/ 261191 h 309424"/>
                    <a:gd name="connsiteX7" fmla="*/ 501650 w 708527"/>
                    <a:gd name="connsiteY7" fmla="*/ 302466 h 309424"/>
                    <a:gd name="connsiteX8" fmla="*/ 612775 w 708527"/>
                    <a:gd name="connsiteY8" fmla="*/ 258016 h 309424"/>
                    <a:gd name="connsiteX9" fmla="*/ 708527 w 708527"/>
                    <a:gd name="connsiteY9" fmla="*/ 309424 h 309424"/>
                    <a:gd name="connsiteX0" fmla="*/ 0 w 708527"/>
                    <a:gd name="connsiteY0" fmla="*/ 305641 h 309424"/>
                    <a:gd name="connsiteX1" fmla="*/ 115807 w 708527"/>
                    <a:gd name="connsiteY1" fmla="*/ 269369 h 309424"/>
                    <a:gd name="connsiteX2" fmla="*/ 193675 w 708527"/>
                    <a:gd name="connsiteY2" fmla="*/ 30148 h 309424"/>
                    <a:gd name="connsiteX3" fmla="*/ 196850 w 708527"/>
                    <a:gd name="connsiteY3" fmla="*/ 30147 h 309424"/>
                    <a:gd name="connsiteX4" fmla="*/ 216235 w 708527"/>
                    <a:gd name="connsiteY4" fmla="*/ 273281 h 309424"/>
                    <a:gd name="connsiteX5" fmla="*/ 317000 w 708527"/>
                    <a:gd name="connsiteY5" fmla="*/ 298680 h 309424"/>
                    <a:gd name="connsiteX6" fmla="*/ 396875 w 708527"/>
                    <a:gd name="connsiteY6" fmla="*/ 261191 h 309424"/>
                    <a:gd name="connsiteX7" fmla="*/ 501650 w 708527"/>
                    <a:gd name="connsiteY7" fmla="*/ 302466 h 309424"/>
                    <a:gd name="connsiteX8" fmla="*/ 612775 w 708527"/>
                    <a:gd name="connsiteY8" fmla="*/ 258016 h 309424"/>
                    <a:gd name="connsiteX9" fmla="*/ 708527 w 708527"/>
                    <a:gd name="connsiteY9" fmla="*/ 309424 h 309424"/>
                    <a:gd name="connsiteX0" fmla="*/ 0 w 708527"/>
                    <a:gd name="connsiteY0" fmla="*/ 305878 h 309661"/>
                    <a:gd name="connsiteX1" fmla="*/ 109124 w 708527"/>
                    <a:gd name="connsiteY1" fmla="*/ 273389 h 309661"/>
                    <a:gd name="connsiteX2" fmla="*/ 193675 w 708527"/>
                    <a:gd name="connsiteY2" fmla="*/ 30385 h 309661"/>
                    <a:gd name="connsiteX3" fmla="*/ 196850 w 708527"/>
                    <a:gd name="connsiteY3" fmla="*/ 30384 h 309661"/>
                    <a:gd name="connsiteX4" fmla="*/ 216235 w 708527"/>
                    <a:gd name="connsiteY4" fmla="*/ 273518 h 309661"/>
                    <a:gd name="connsiteX5" fmla="*/ 317000 w 708527"/>
                    <a:gd name="connsiteY5" fmla="*/ 298917 h 309661"/>
                    <a:gd name="connsiteX6" fmla="*/ 396875 w 708527"/>
                    <a:gd name="connsiteY6" fmla="*/ 261428 h 309661"/>
                    <a:gd name="connsiteX7" fmla="*/ 501650 w 708527"/>
                    <a:gd name="connsiteY7" fmla="*/ 302703 h 309661"/>
                    <a:gd name="connsiteX8" fmla="*/ 612775 w 708527"/>
                    <a:gd name="connsiteY8" fmla="*/ 258253 h 309661"/>
                    <a:gd name="connsiteX9" fmla="*/ 708527 w 708527"/>
                    <a:gd name="connsiteY9" fmla="*/ 309661 h 309661"/>
                    <a:gd name="connsiteX0" fmla="*/ 0 w 708527"/>
                    <a:gd name="connsiteY0" fmla="*/ 305878 h 309661"/>
                    <a:gd name="connsiteX1" fmla="*/ 129175 w 708527"/>
                    <a:gd name="connsiteY1" fmla="*/ 273389 h 309661"/>
                    <a:gd name="connsiteX2" fmla="*/ 193675 w 708527"/>
                    <a:gd name="connsiteY2" fmla="*/ 30385 h 309661"/>
                    <a:gd name="connsiteX3" fmla="*/ 196850 w 708527"/>
                    <a:gd name="connsiteY3" fmla="*/ 30384 h 309661"/>
                    <a:gd name="connsiteX4" fmla="*/ 216235 w 708527"/>
                    <a:gd name="connsiteY4" fmla="*/ 273518 h 309661"/>
                    <a:gd name="connsiteX5" fmla="*/ 317000 w 708527"/>
                    <a:gd name="connsiteY5" fmla="*/ 298917 h 309661"/>
                    <a:gd name="connsiteX6" fmla="*/ 396875 w 708527"/>
                    <a:gd name="connsiteY6" fmla="*/ 261428 h 309661"/>
                    <a:gd name="connsiteX7" fmla="*/ 501650 w 708527"/>
                    <a:gd name="connsiteY7" fmla="*/ 302703 h 309661"/>
                    <a:gd name="connsiteX8" fmla="*/ 612775 w 708527"/>
                    <a:gd name="connsiteY8" fmla="*/ 258253 h 309661"/>
                    <a:gd name="connsiteX9" fmla="*/ 708527 w 708527"/>
                    <a:gd name="connsiteY9" fmla="*/ 309661 h 309661"/>
                    <a:gd name="connsiteX0" fmla="*/ 0 w 708527"/>
                    <a:gd name="connsiteY0" fmla="*/ 305878 h 309661"/>
                    <a:gd name="connsiteX1" fmla="*/ 129175 w 708527"/>
                    <a:gd name="connsiteY1" fmla="*/ 273389 h 309661"/>
                    <a:gd name="connsiteX2" fmla="*/ 193675 w 708527"/>
                    <a:gd name="connsiteY2" fmla="*/ 30385 h 309661"/>
                    <a:gd name="connsiteX3" fmla="*/ 196850 w 708527"/>
                    <a:gd name="connsiteY3" fmla="*/ 30384 h 309661"/>
                    <a:gd name="connsiteX4" fmla="*/ 216235 w 708527"/>
                    <a:gd name="connsiteY4" fmla="*/ 273518 h 309661"/>
                    <a:gd name="connsiteX5" fmla="*/ 317000 w 708527"/>
                    <a:gd name="connsiteY5" fmla="*/ 298917 h 309661"/>
                    <a:gd name="connsiteX6" fmla="*/ 396875 w 708527"/>
                    <a:gd name="connsiteY6" fmla="*/ 261428 h 309661"/>
                    <a:gd name="connsiteX7" fmla="*/ 501650 w 708527"/>
                    <a:gd name="connsiteY7" fmla="*/ 302703 h 309661"/>
                    <a:gd name="connsiteX8" fmla="*/ 612775 w 708527"/>
                    <a:gd name="connsiteY8" fmla="*/ 258253 h 309661"/>
                    <a:gd name="connsiteX9" fmla="*/ 708527 w 708527"/>
                    <a:gd name="connsiteY9" fmla="*/ 309661 h 309661"/>
                    <a:gd name="connsiteX0" fmla="*/ 0 w 708527"/>
                    <a:gd name="connsiteY0" fmla="*/ 305878 h 309661"/>
                    <a:gd name="connsiteX1" fmla="*/ 129175 w 708527"/>
                    <a:gd name="connsiteY1" fmla="*/ 273389 h 309661"/>
                    <a:gd name="connsiteX2" fmla="*/ 193675 w 708527"/>
                    <a:gd name="connsiteY2" fmla="*/ 30385 h 309661"/>
                    <a:gd name="connsiteX3" fmla="*/ 196850 w 708527"/>
                    <a:gd name="connsiteY3" fmla="*/ 30384 h 309661"/>
                    <a:gd name="connsiteX4" fmla="*/ 216235 w 708527"/>
                    <a:gd name="connsiteY4" fmla="*/ 273518 h 309661"/>
                    <a:gd name="connsiteX5" fmla="*/ 317000 w 708527"/>
                    <a:gd name="connsiteY5" fmla="*/ 298917 h 309661"/>
                    <a:gd name="connsiteX6" fmla="*/ 396875 w 708527"/>
                    <a:gd name="connsiteY6" fmla="*/ 261428 h 309661"/>
                    <a:gd name="connsiteX7" fmla="*/ 501650 w 708527"/>
                    <a:gd name="connsiteY7" fmla="*/ 302703 h 309661"/>
                    <a:gd name="connsiteX8" fmla="*/ 612775 w 708527"/>
                    <a:gd name="connsiteY8" fmla="*/ 258253 h 309661"/>
                    <a:gd name="connsiteX9" fmla="*/ 708527 w 708527"/>
                    <a:gd name="connsiteY9" fmla="*/ 309661 h 309661"/>
                    <a:gd name="connsiteX0" fmla="*/ 0 w 708527"/>
                    <a:gd name="connsiteY0" fmla="*/ 295996 h 299779"/>
                    <a:gd name="connsiteX1" fmla="*/ 129175 w 708527"/>
                    <a:gd name="connsiteY1" fmla="*/ 263507 h 299779"/>
                    <a:gd name="connsiteX2" fmla="*/ 193675 w 708527"/>
                    <a:gd name="connsiteY2" fmla="*/ 20503 h 299779"/>
                    <a:gd name="connsiteX3" fmla="*/ 196850 w 708527"/>
                    <a:gd name="connsiteY3" fmla="*/ 20502 h 299779"/>
                    <a:gd name="connsiteX4" fmla="*/ 216235 w 708527"/>
                    <a:gd name="connsiteY4" fmla="*/ 263636 h 299779"/>
                    <a:gd name="connsiteX5" fmla="*/ 317000 w 708527"/>
                    <a:gd name="connsiteY5" fmla="*/ 289035 h 299779"/>
                    <a:gd name="connsiteX6" fmla="*/ 396875 w 708527"/>
                    <a:gd name="connsiteY6" fmla="*/ 251546 h 299779"/>
                    <a:gd name="connsiteX7" fmla="*/ 501650 w 708527"/>
                    <a:gd name="connsiteY7" fmla="*/ 292821 h 299779"/>
                    <a:gd name="connsiteX8" fmla="*/ 612775 w 708527"/>
                    <a:gd name="connsiteY8" fmla="*/ 248371 h 299779"/>
                    <a:gd name="connsiteX9" fmla="*/ 708527 w 708527"/>
                    <a:gd name="connsiteY9" fmla="*/ 299779 h 299779"/>
                    <a:gd name="connsiteX0" fmla="*/ 0 w 708527"/>
                    <a:gd name="connsiteY0" fmla="*/ 295996 h 299779"/>
                    <a:gd name="connsiteX1" fmla="*/ 129175 w 708527"/>
                    <a:gd name="connsiteY1" fmla="*/ 263507 h 299779"/>
                    <a:gd name="connsiteX2" fmla="*/ 193675 w 708527"/>
                    <a:gd name="connsiteY2" fmla="*/ 20503 h 299779"/>
                    <a:gd name="connsiteX3" fmla="*/ 196850 w 708527"/>
                    <a:gd name="connsiteY3" fmla="*/ 20502 h 299779"/>
                    <a:gd name="connsiteX4" fmla="*/ 216235 w 708527"/>
                    <a:gd name="connsiteY4" fmla="*/ 263636 h 299779"/>
                    <a:gd name="connsiteX5" fmla="*/ 317000 w 708527"/>
                    <a:gd name="connsiteY5" fmla="*/ 289035 h 299779"/>
                    <a:gd name="connsiteX6" fmla="*/ 396875 w 708527"/>
                    <a:gd name="connsiteY6" fmla="*/ 251546 h 299779"/>
                    <a:gd name="connsiteX7" fmla="*/ 501650 w 708527"/>
                    <a:gd name="connsiteY7" fmla="*/ 292821 h 299779"/>
                    <a:gd name="connsiteX8" fmla="*/ 612775 w 708527"/>
                    <a:gd name="connsiteY8" fmla="*/ 248371 h 299779"/>
                    <a:gd name="connsiteX9" fmla="*/ 708527 w 708527"/>
                    <a:gd name="connsiteY9" fmla="*/ 299779 h 299779"/>
                    <a:gd name="connsiteX0" fmla="*/ 0 w 708527"/>
                    <a:gd name="connsiteY0" fmla="*/ 295996 h 299779"/>
                    <a:gd name="connsiteX1" fmla="*/ 129175 w 708527"/>
                    <a:gd name="connsiteY1" fmla="*/ 263507 h 299779"/>
                    <a:gd name="connsiteX2" fmla="*/ 193675 w 708527"/>
                    <a:gd name="connsiteY2" fmla="*/ 20503 h 299779"/>
                    <a:gd name="connsiteX3" fmla="*/ 196850 w 708527"/>
                    <a:gd name="connsiteY3" fmla="*/ 20502 h 299779"/>
                    <a:gd name="connsiteX4" fmla="*/ 216235 w 708527"/>
                    <a:gd name="connsiteY4" fmla="*/ 263636 h 299779"/>
                    <a:gd name="connsiteX5" fmla="*/ 317000 w 708527"/>
                    <a:gd name="connsiteY5" fmla="*/ 289035 h 299779"/>
                    <a:gd name="connsiteX6" fmla="*/ 396875 w 708527"/>
                    <a:gd name="connsiteY6" fmla="*/ 251546 h 299779"/>
                    <a:gd name="connsiteX7" fmla="*/ 501650 w 708527"/>
                    <a:gd name="connsiteY7" fmla="*/ 292821 h 299779"/>
                    <a:gd name="connsiteX8" fmla="*/ 612775 w 708527"/>
                    <a:gd name="connsiteY8" fmla="*/ 248371 h 299779"/>
                    <a:gd name="connsiteX9" fmla="*/ 708527 w 708527"/>
                    <a:gd name="connsiteY9" fmla="*/ 299779 h 299779"/>
                    <a:gd name="connsiteX0" fmla="*/ 0 w 708527"/>
                    <a:gd name="connsiteY0" fmla="*/ 295996 h 299779"/>
                    <a:gd name="connsiteX1" fmla="*/ 109125 w 708527"/>
                    <a:gd name="connsiteY1" fmla="*/ 263507 h 299779"/>
                    <a:gd name="connsiteX2" fmla="*/ 193675 w 708527"/>
                    <a:gd name="connsiteY2" fmla="*/ 20503 h 299779"/>
                    <a:gd name="connsiteX3" fmla="*/ 196850 w 708527"/>
                    <a:gd name="connsiteY3" fmla="*/ 20502 h 299779"/>
                    <a:gd name="connsiteX4" fmla="*/ 216235 w 708527"/>
                    <a:gd name="connsiteY4" fmla="*/ 263636 h 299779"/>
                    <a:gd name="connsiteX5" fmla="*/ 317000 w 708527"/>
                    <a:gd name="connsiteY5" fmla="*/ 289035 h 299779"/>
                    <a:gd name="connsiteX6" fmla="*/ 396875 w 708527"/>
                    <a:gd name="connsiteY6" fmla="*/ 251546 h 299779"/>
                    <a:gd name="connsiteX7" fmla="*/ 501650 w 708527"/>
                    <a:gd name="connsiteY7" fmla="*/ 292821 h 299779"/>
                    <a:gd name="connsiteX8" fmla="*/ 612775 w 708527"/>
                    <a:gd name="connsiteY8" fmla="*/ 248371 h 299779"/>
                    <a:gd name="connsiteX9" fmla="*/ 708527 w 708527"/>
                    <a:gd name="connsiteY9" fmla="*/ 299779 h 299779"/>
                    <a:gd name="connsiteX0" fmla="*/ 0 w 708527"/>
                    <a:gd name="connsiteY0" fmla="*/ 294566 h 298349"/>
                    <a:gd name="connsiteX1" fmla="*/ 109125 w 708527"/>
                    <a:gd name="connsiteY1" fmla="*/ 262077 h 298349"/>
                    <a:gd name="connsiteX2" fmla="*/ 193675 w 708527"/>
                    <a:gd name="connsiteY2" fmla="*/ 19073 h 298349"/>
                    <a:gd name="connsiteX3" fmla="*/ 176799 w 708527"/>
                    <a:gd name="connsiteY3" fmla="*/ 22857 h 298349"/>
                    <a:gd name="connsiteX4" fmla="*/ 216235 w 708527"/>
                    <a:gd name="connsiteY4" fmla="*/ 262206 h 298349"/>
                    <a:gd name="connsiteX5" fmla="*/ 317000 w 708527"/>
                    <a:gd name="connsiteY5" fmla="*/ 287605 h 298349"/>
                    <a:gd name="connsiteX6" fmla="*/ 396875 w 708527"/>
                    <a:gd name="connsiteY6" fmla="*/ 250116 h 298349"/>
                    <a:gd name="connsiteX7" fmla="*/ 501650 w 708527"/>
                    <a:gd name="connsiteY7" fmla="*/ 291391 h 298349"/>
                    <a:gd name="connsiteX8" fmla="*/ 612775 w 708527"/>
                    <a:gd name="connsiteY8" fmla="*/ 246941 h 298349"/>
                    <a:gd name="connsiteX9" fmla="*/ 708527 w 708527"/>
                    <a:gd name="connsiteY9" fmla="*/ 298349 h 298349"/>
                    <a:gd name="connsiteX0" fmla="*/ 0 w 708527"/>
                    <a:gd name="connsiteY0" fmla="*/ 275494 h 279277"/>
                    <a:gd name="connsiteX1" fmla="*/ 109125 w 708527"/>
                    <a:gd name="connsiteY1" fmla="*/ 243005 h 279277"/>
                    <a:gd name="connsiteX2" fmla="*/ 193675 w 708527"/>
                    <a:gd name="connsiteY2" fmla="*/ 1 h 279277"/>
                    <a:gd name="connsiteX3" fmla="*/ 216235 w 708527"/>
                    <a:gd name="connsiteY3" fmla="*/ 243134 h 279277"/>
                    <a:gd name="connsiteX4" fmla="*/ 317000 w 708527"/>
                    <a:gd name="connsiteY4" fmla="*/ 268533 h 279277"/>
                    <a:gd name="connsiteX5" fmla="*/ 396875 w 708527"/>
                    <a:gd name="connsiteY5" fmla="*/ 231044 h 279277"/>
                    <a:gd name="connsiteX6" fmla="*/ 501650 w 708527"/>
                    <a:gd name="connsiteY6" fmla="*/ 272319 h 279277"/>
                    <a:gd name="connsiteX7" fmla="*/ 612775 w 708527"/>
                    <a:gd name="connsiteY7" fmla="*/ 227869 h 279277"/>
                    <a:gd name="connsiteX8" fmla="*/ 708527 w 708527"/>
                    <a:gd name="connsiteY8" fmla="*/ 279277 h 279277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396875 w 708527"/>
                    <a:gd name="connsiteY5" fmla="*/ 231042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401644 w 708527"/>
                    <a:gd name="connsiteY5" fmla="*/ 144643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401644 w 708527"/>
                    <a:gd name="connsiteY5" fmla="*/ 144643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401644 w 708527"/>
                    <a:gd name="connsiteY5" fmla="*/ 144643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279275"/>
                    <a:gd name="connsiteX1" fmla="*/ 109125 w 708527"/>
                    <a:gd name="connsiteY1" fmla="*/ 243003 h 279275"/>
                    <a:gd name="connsiteX2" fmla="*/ 176967 w 708527"/>
                    <a:gd name="connsiteY2" fmla="*/ 0 h 279275"/>
                    <a:gd name="connsiteX3" fmla="*/ 216235 w 708527"/>
                    <a:gd name="connsiteY3" fmla="*/ 243132 h 279275"/>
                    <a:gd name="connsiteX4" fmla="*/ 317000 w 708527"/>
                    <a:gd name="connsiteY4" fmla="*/ 268531 h 279275"/>
                    <a:gd name="connsiteX5" fmla="*/ 401644 w 708527"/>
                    <a:gd name="connsiteY5" fmla="*/ 144643 h 279275"/>
                    <a:gd name="connsiteX6" fmla="*/ 501650 w 708527"/>
                    <a:gd name="connsiteY6" fmla="*/ 272317 h 279275"/>
                    <a:gd name="connsiteX7" fmla="*/ 612775 w 708527"/>
                    <a:gd name="connsiteY7" fmla="*/ 227867 h 279275"/>
                    <a:gd name="connsiteX8" fmla="*/ 708527 w 708527"/>
                    <a:gd name="connsiteY8" fmla="*/ 279275 h 279275"/>
                    <a:gd name="connsiteX0" fmla="*/ 0 w 708527"/>
                    <a:gd name="connsiteY0" fmla="*/ 275492 h 300895"/>
                    <a:gd name="connsiteX1" fmla="*/ 109125 w 708527"/>
                    <a:gd name="connsiteY1" fmla="*/ 243003 h 300895"/>
                    <a:gd name="connsiteX2" fmla="*/ 176967 w 708527"/>
                    <a:gd name="connsiteY2" fmla="*/ 0 h 300895"/>
                    <a:gd name="connsiteX3" fmla="*/ 216235 w 708527"/>
                    <a:gd name="connsiteY3" fmla="*/ 243132 h 300895"/>
                    <a:gd name="connsiteX4" fmla="*/ 317000 w 708527"/>
                    <a:gd name="connsiteY4" fmla="*/ 268531 h 300895"/>
                    <a:gd name="connsiteX5" fmla="*/ 401644 w 708527"/>
                    <a:gd name="connsiteY5" fmla="*/ 144643 h 300895"/>
                    <a:gd name="connsiteX6" fmla="*/ 501650 w 708527"/>
                    <a:gd name="connsiteY6" fmla="*/ 299316 h 300895"/>
                    <a:gd name="connsiteX7" fmla="*/ 612775 w 708527"/>
                    <a:gd name="connsiteY7" fmla="*/ 227867 h 300895"/>
                    <a:gd name="connsiteX8" fmla="*/ 708527 w 708527"/>
                    <a:gd name="connsiteY8" fmla="*/ 279275 h 300895"/>
                    <a:gd name="connsiteX0" fmla="*/ 0 w 708527"/>
                    <a:gd name="connsiteY0" fmla="*/ 275492 h 299412"/>
                    <a:gd name="connsiteX1" fmla="*/ 109125 w 708527"/>
                    <a:gd name="connsiteY1" fmla="*/ 243003 h 299412"/>
                    <a:gd name="connsiteX2" fmla="*/ 176967 w 708527"/>
                    <a:gd name="connsiteY2" fmla="*/ 0 h 299412"/>
                    <a:gd name="connsiteX3" fmla="*/ 216235 w 708527"/>
                    <a:gd name="connsiteY3" fmla="*/ 243132 h 299412"/>
                    <a:gd name="connsiteX4" fmla="*/ 317000 w 708527"/>
                    <a:gd name="connsiteY4" fmla="*/ 268531 h 299412"/>
                    <a:gd name="connsiteX5" fmla="*/ 401644 w 708527"/>
                    <a:gd name="connsiteY5" fmla="*/ 144643 h 299412"/>
                    <a:gd name="connsiteX6" fmla="*/ 501650 w 708527"/>
                    <a:gd name="connsiteY6" fmla="*/ 299316 h 299412"/>
                    <a:gd name="connsiteX7" fmla="*/ 612775 w 708527"/>
                    <a:gd name="connsiteY7" fmla="*/ 227867 h 299412"/>
                    <a:gd name="connsiteX8" fmla="*/ 708527 w 708527"/>
                    <a:gd name="connsiteY8" fmla="*/ 279275 h 299412"/>
                    <a:gd name="connsiteX0" fmla="*/ 0 w 708527"/>
                    <a:gd name="connsiteY0" fmla="*/ 275492 h 299412"/>
                    <a:gd name="connsiteX1" fmla="*/ 109125 w 708527"/>
                    <a:gd name="connsiteY1" fmla="*/ 243003 h 299412"/>
                    <a:gd name="connsiteX2" fmla="*/ 176967 w 708527"/>
                    <a:gd name="connsiteY2" fmla="*/ 0 h 299412"/>
                    <a:gd name="connsiteX3" fmla="*/ 216235 w 708527"/>
                    <a:gd name="connsiteY3" fmla="*/ 243132 h 299412"/>
                    <a:gd name="connsiteX4" fmla="*/ 317000 w 708527"/>
                    <a:gd name="connsiteY4" fmla="*/ 268531 h 299412"/>
                    <a:gd name="connsiteX5" fmla="*/ 401644 w 708527"/>
                    <a:gd name="connsiteY5" fmla="*/ 144643 h 299412"/>
                    <a:gd name="connsiteX6" fmla="*/ 501650 w 708527"/>
                    <a:gd name="connsiteY6" fmla="*/ 299316 h 299412"/>
                    <a:gd name="connsiteX7" fmla="*/ 612775 w 708527"/>
                    <a:gd name="connsiteY7" fmla="*/ 227867 h 299412"/>
                    <a:gd name="connsiteX8" fmla="*/ 708527 w 708527"/>
                    <a:gd name="connsiteY8" fmla="*/ 279275 h 299412"/>
                    <a:gd name="connsiteX0" fmla="*/ 0 w 708527"/>
                    <a:gd name="connsiteY0" fmla="*/ 275492 h 299412"/>
                    <a:gd name="connsiteX1" fmla="*/ 109125 w 708527"/>
                    <a:gd name="connsiteY1" fmla="*/ 243003 h 299412"/>
                    <a:gd name="connsiteX2" fmla="*/ 176967 w 708527"/>
                    <a:gd name="connsiteY2" fmla="*/ 0 h 299412"/>
                    <a:gd name="connsiteX3" fmla="*/ 216235 w 708527"/>
                    <a:gd name="connsiteY3" fmla="*/ 243132 h 299412"/>
                    <a:gd name="connsiteX4" fmla="*/ 317000 w 708527"/>
                    <a:gd name="connsiteY4" fmla="*/ 268531 h 299412"/>
                    <a:gd name="connsiteX5" fmla="*/ 401644 w 708527"/>
                    <a:gd name="connsiteY5" fmla="*/ 144643 h 299412"/>
                    <a:gd name="connsiteX6" fmla="*/ 501650 w 708527"/>
                    <a:gd name="connsiteY6" fmla="*/ 299316 h 299412"/>
                    <a:gd name="connsiteX7" fmla="*/ 612775 w 708527"/>
                    <a:gd name="connsiteY7" fmla="*/ 227867 h 299412"/>
                    <a:gd name="connsiteX8" fmla="*/ 708527 w 708527"/>
                    <a:gd name="connsiteY8" fmla="*/ 279275 h 299412"/>
                    <a:gd name="connsiteX0" fmla="*/ 0 w 708527"/>
                    <a:gd name="connsiteY0" fmla="*/ 275492 h 299412"/>
                    <a:gd name="connsiteX1" fmla="*/ 109125 w 708527"/>
                    <a:gd name="connsiteY1" fmla="*/ 243003 h 299412"/>
                    <a:gd name="connsiteX2" fmla="*/ 176967 w 708527"/>
                    <a:gd name="connsiteY2" fmla="*/ 0 h 299412"/>
                    <a:gd name="connsiteX3" fmla="*/ 216235 w 708527"/>
                    <a:gd name="connsiteY3" fmla="*/ 243132 h 299412"/>
                    <a:gd name="connsiteX4" fmla="*/ 317000 w 708527"/>
                    <a:gd name="connsiteY4" fmla="*/ 268531 h 299412"/>
                    <a:gd name="connsiteX5" fmla="*/ 401644 w 708527"/>
                    <a:gd name="connsiteY5" fmla="*/ 144643 h 299412"/>
                    <a:gd name="connsiteX6" fmla="*/ 501650 w 708527"/>
                    <a:gd name="connsiteY6" fmla="*/ 299316 h 299412"/>
                    <a:gd name="connsiteX7" fmla="*/ 612775 w 708527"/>
                    <a:gd name="connsiteY7" fmla="*/ 227867 h 299412"/>
                    <a:gd name="connsiteX8" fmla="*/ 708527 w 708527"/>
                    <a:gd name="connsiteY8" fmla="*/ 279275 h 299412"/>
                    <a:gd name="connsiteX0" fmla="*/ 0 w 708527"/>
                    <a:gd name="connsiteY0" fmla="*/ 275492 h 300056"/>
                    <a:gd name="connsiteX1" fmla="*/ 109125 w 708527"/>
                    <a:gd name="connsiteY1" fmla="*/ 243003 h 300056"/>
                    <a:gd name="connsiteX2" fmla="*/ 176967 w 708527"/>
                    <a:gd name="connsiteY2" fmla="*/ 0 h 300056"/>
                    <a:gd name="connsiteX3" fmla="*/ 216235 w 708527"/>
                    <a:gd name="connsiteY3" fmla="*/ 243132 h 300056"/>
                    <a:gd name="connsiteX4" fmla="*/ 317000 w 708527"/>
                    <a:gd name="connsiteY4" fmla="*/ 268531 h 300056"/>
                    <a:gd name="connsiteX5" fmla="*/ 401644 w 708527"/>
                    <a:gd name="connsiteY5" fmla="*/ 144643 h 300056"/>
                    <a:gd name="connsiteX6" fmla="*/ 501650 w 708527"/>
                    <a:gd name="connsiteY6" fmla="*/ 299316 h 300056"/>
                    <a:gd name="connsiteX7" fmla="*/ 612775 w 708527"/>
                    <a:gd name="connsiteY7" fmla="*/ 206267 h 300056"/>
                    <a:gd name="connsiteX8" fmla="*/ 708527 w 708527"/>
                    <a:gd name="connsiteY8" fmla="*/ 279275 h 300056"/>
                    <a:gd name="connsiteX0" fmla="*/ 0 w 708527"/>
                    <a:gd name="connsiteY0" fmla="*/ 275492 h 300056"/>
                    <a:gd name="connsiteX1" fmla="*/ 109125 w 708527"/>
                    <a:gd name="connsiteY1" fmla="*/ 243003 h 300056"/>
                    <a:gd name="connsiteX2" fmla="*/ 176967 w 708527"/>
                    <a:gd name="connsiteY2" fmla="*/ 0 h 300056"/>
                    <a:gd name="connsiteX3" fmla="*/ 216235 w 708527"/>
                    <a:gd name="connsiteY3" fmla="*/ 243132 h 300056"/>
                    <a:gd name="connsiteX4" fmla="*/ 317000 w 708527"/>
                    <a:gd name="connsiteY4" fmla="*/ 268531 h 300056"/>
                    <a:gd name="connsiteX5" fmla="*/ 401644 w 708527"/>
                    <a:gd name="connsiteY5" fmla="*/ 144643 h 300056"/>
                    <a:gd name="connsiteX6" fmla="*/ 501650 w 708527"/>
                    <a:gd name="connsiteY6" fmla="*/ 299316 h 300056"/>
                    <a:gd name="connsiteX7" fmla="*/ 612775 w 708527"/>
                    <a:gd name="connsiteY7" fmla="*/ 206267 h 300056"/>
                    <a:gd name="connsiteX8" fmla="*/ 708527 w 708527"/>
                    <a:gd name="connsiteY8" fmla="*/ 279275 h 300056"/>
                    <a:gd name="connsiteX0" fmla="*/ 0 w 708527"/>
                    <a:gd name="connsiteY0" fmla="*/ 275492 h 300056"/>
                    <a:gd name="connsiteX1" fmla="*/ 109125 w 708527"/>
                    <a:gd name="connsiteY1" fmla="*/ 243003 h 300056"/>
                    <a:gd name="connsiteX2" fmla="*/ 176967 w 708527"/>
                    <a:gd name="connsiteY2" fmla="*/ 0 h 300056"/>
                    <a:gd name="connsiteX3" fmla="*/ 216235 w 708527"/>
                    <a:gd name="connsiteY3" fmla="*/ 243132 h 300056"/>
                    <a:gd name="connsiteX4" fmla="*/ 317000 w 708527"/>
                    <a:gd name="connsiteY4" fmla="*/ 268531 h 300056"/>
                    <a:gd name="connsiteX5" fmla="*/ 401644 w 708527"/>
                    <a:gd name="connsiteY5" fmla="*/ 144643 h 300056"/>
                    <a:gd name="connsiteX6" fmla="*/ 501650 w 708527"/>
                    <a:gd name="connsiteY6" fmla="*/ 299316 h 300056"/>
                    <a:gd name="connsiteX7" fmla="*/ 612775 w 708527"/>
                    <a:gd name="connsiteY7" fmla="*/ 206267 h 300056"/>
                    <a:gd name="connsiteX8" fmla="*/ 708527 w 708527"/>
                    <a:gd name="connsiteY8" fmla="*/ 279275 h 300056"/>
                    <a:gd name="connsiteX0" fmla="*/ 0 w 708527"/>
                    <a:gd name="connsiteY0" fmla="*/ 275492 h 300045"/>
                    <a:gd name="connsiteX1" fmla="*/ 109125 w 708527"/>
                    <a:gd name="connsiteY1" fmla="*/ 243003 h 300045"/>
                    <a:gd name="connsiteX2" fmla="*/ 176967 w 708527"/>
                    <a:gd name="connsiteY2" fmla="*/ 0 h 300045"/>
                    <a:gd name="connsiteX3" fmla="*/ 216235 w 708527"/>
                    <a:gd name="connsiteY3" fmla="*/ 243132 h 300045"/>
                    <a:gd name="connsiteX4" fmla="*/ 317000 w 708527"/>
                    <a:gd name="connsiteY4" fmla="*/ 268531 h 300045"/>
                    <a:gd name="connsiteX5" fmla="*/ 401644 w 708527"/>
                    <a:gd name="connsiteY5" fmla="*/ 144643 h 300045"/>
                    <a:gd name="connsiteX6" fmla="*/ 501650 w 708527"/>
                    <a:gd name="connsiteY6" fmla="*/ 299316 h 300045"/>
                    <a:gd name="connsiteX7" fmla="*/ 612775 w 708527"/>
                    <a:gd name="connsiteY7" fmla="*/ 206267 h 300045"/>
                    <a:gd name="connsiteX8" fmla="*/ 708527 w 708527"/>
                    <a:gd name="connsiteY8" fmla="*/ 279275 h 300045"/>
                    <a:gd name="connsiteX0" fmla="*/ 0 w 708527"/>
                    <a:gd name="connsiteY0" fmla="*/ 275492 h 299330"/>
                    <a:gd name="connsiteX1" fmla="*/ 109125 w 708527"/>
                    <a:gd name="connsiteY1" fmla="*/ 243003 h 299330"/>
                    <a:gd name="connsiteX2" fmla="*/ 176967 w 708527"/>
                    <a:gd name="connsiteY2" fmla="*/ 0 h 299330"/>
                    <a:gd name="connsiteX3" fmla="*/ 216235 w 708527"/>
                    <a:gd name="connsiteY3" fmla="*/ 243132 h 299330"/>
                    <a:gd name="connsiteX4" fmla="*/ 317000 w 708527"/>
                    <a:gd name="connsiteY4" fmla="*/ 268531 h 299330"/>
                    <a:gd name="connsiteX5" fmla="*/ 401644 w 708527"/>
                    <a:gd name="connsiteY5" fmla="*/ 144643 h 299330"/>
                    <a:gd name="connsiteX6" fmla="*/ 501650 w 708527"/>
                    <a:gd name="connsiteY6" fmla="*/ 299316 h 299330"/>
                    <a:gd name="connsiteX7" fmla="*/ 612775 w 708527"/>
                    <a:gd name="connsiteY7" fmla="*/ 206267 h 299330"/>
                    <a:gd name="connsiteX8" fmla="*/ 708527 w 708527"/>
                    <a:gd name="connsiteY8" fmla="*/ 279275 h 299330"/>
                    <a:gd name="connsiteX0" fmla="*/ 0 w 708527"/>
                    <a:gd name="connsiteY0" fmla="*/ 275492 h 299486"/>
                    <a:gd name="connsiteX1" fmla="*/ 109125 w 708527"/>
                    <a:gd name="connsiteY1" fmla="*/ 243003 h 299486"/>
                    <a:gd name="connsiteX2" fmla="*/ 176967 w 708527"/>
                    <a:gd name="connsiteY2" fmla="*/ 0 h 299486"/>
                    <a:gd name="connsiteX3" fmla="*/ 216235 w 708527"/>
                    <a:gd name="connsiteY3" fmla="*/ 243132 h 299486"/>
                    <a:gd name="connsiteX4" fmla="*/ 317000 w 708527"/>
                    <a:gd name="connsiteY4" fmla="*/ 268531 h 299486"/>
                    <a:gd name="connsiteX5" fmla="*/ 401644 w 708527"/>
                    <a:gd name="connsiteY5" fmla="*/ 144643 h 299486"/>
                    <a:gd name="connsiteX6" fmla="*/ 501650 w 708527"/>
                    <a:gd name="connsiteY6" fmla="*/ 299316 h 299486"/>
                    <a:gd name="connsiteX7" fmla="*/ 612775 w 708527"/>
                    <a:gd name="connsiteY7" fmla="*/ 206267 h 299486"/>
                    <a:gd name="connsiteX8" fmla="*/ 708527 w 708527"/>
                    <a:gd name="connsiteY8" fmla="*/ 279275 h 299486"/>
                    <a:gd name="connsiteX0" fmla="*/ 0 w 715279"/>
                    <a:gd name="connsiteY0" fmla="*/ 275492 h 299487"/>
                    <a:gd name="connsiteX1" fmla="*/ 109125 w 715279"/>
                    <a:gd name="connsiteY1" fmla="*/ 243003 h 299487"/>
                    <a:gd name="connsiteX2" fmla="*/ 176967 w 715279"/>
                    <a:gd name="connsiteY2" fmla="*/ 0 h 299487"/>
                    <a:gd name="connsiteX3" fmla="*/ 216235 w 715279"/>
                    <a:gd name="connsiteY3" fmla="*/ 243132 h 299487"/>
                    <a:gd name="connsiteX4" fmla="*/ 317000 w 715279"/>
                    <a:gd name="connsiteY4" fmla="*/ 268531 h 299487"/>
                    <a:gd name="connsiteX5" fmla="*/ 401644 w 715279"/>
                    <a:gd name="connsiteY5" fmla="*/ 144643 h 299487"/>
                    <a:gd name="connsiteX6" fmla="*/ 501650 w 715279"/>
                    <a:gd name="connsiteY6" fmla="*/ 299316 h 299487"/>
                    <a:gd name="connsiteX7" fmla="*/ 612775 w 715279"/>
                    <a:gd name="connsiteY7" fmla="*/ 206267 h 299487"/>
                    <a:gd name="connsiteX8" fmla="*/ 708527 w 715279"/>
                    <a:gd name="connsiteY8" fmla="*/ 279275 h 299487"/>
                    <a:gd name="connsiteX9" fmla="*/ 707308 w 715279"/>
                    <a:gd name="connsiteY9" fmla="*/ 269350 h 299487"/>
                    <a:gd name="connsiteX0" fmla="*/ 0 w 747846"/>
                    <a:gd name="connsiteY0" fmla="*/ 275492 h 299487"/>
                    <a:gd name="connsiteX1" fmla="*/ 109125 w 747846"/>
                    <a:gd name="connsiteY1" fmla="*/ 243003 h 299487"/>
                    <a:gd name="connsiteX2" fmla="*/ 176967 w 747846"/>
                    <a:gd name="connsiteY2" fmla="*/ 0 h 299487"/>
                    <a:gd name="connsiteX3" fmla="*/ 216235 w 747846"/>
                    <a:gd name="connsiteY3" fmla="*/ 243132 h 299487"/>
                    <a:gd name="connsiteX4" fmla="*/ 317000 w 747846"/>
                    <a:gd name="connsiteY4" fmla="*/ 268531 h 299487"/>
                    <a:gd name="connsiteX5" fmla="*/ 401644 w 747846"/>
                    <a:gd name="connsiteY5" fmla="*/ 144643 h 299487"/>
                    <a:gd name="connsiteX6" fmla="*/ 501650 w 747846"/>
                    <a:gd name="connsiteY6" fmla="*/ 299316 h 299487"/>
                    <a:gd name="connsiteX7" fmla="*/ 612775 w 747846"/>
                    <a:gd name="connsiteY7" fmla="*/ 206267 h 299487"/>
                    <a:gd name="connsiteX8" fmla="*/ 708527 w 747846"/>
                    <a:gd name="connsiteY8" fmla="*/ 279275 h 299487"/>
                    <a:gd name="connsiteX9" fmla="*/ 747844 w 747846"/>
                    <a:gd name="connsiteY9" fmla="*/ 212651 h 299487"/>
                    <a:gd name="connsiteX0" fmla="*/ 0 w 750229"/>
                    <a:gd name="connsiteY0" fmla="*/ 275492 h 299487"/>
                    <a:gd name="connsiteX1" fmla="*/ 109125 w 750229"/>
                    <a:gd name="connsiteY1" fmla="*/ 243003 h 299487"/>
                    <a:gd name="connsiteX2" fmla="*/ 176967 w 750229"/>
                    <a:gd name="connsiteY2" fmla="*/ 0 h 299487"/>
                    <a:gd name="connsiteX3" fmla="*/ 216235 w 750229"/>
                    <a:gd name="connsiteY3" fmla="*/ 243132 h 299487"/>
                    <a:gd name="connsiteX4" fmla="*/ 317000 w 750229"/>
                    <a:gd name="connsiteY4" fmla="*/ 268531 h 299487"/>
                    <a:gd name="connsiteX5" fmla="*/ 401644 w 750229"/>
                    <a:gd name="connsiteY5" fmla="*/ 144643 h 299487"/>
                    <a:gd name="connsiteX6" fmla="*/ 501650 w 750229"/>
                    <a:gd name="connsiteY6" fmla="*/ 299316 h 299487"/>
                    <a:gd name="connsiteX7" fmla="*/ 612775 w 750229"/>
                    <a:gd name="connsiteY7" fmla="*/ 206267 h 299487"/>
                    <a:gd name="connsiteX8" fmla="*/ 708527 w 750229"/>
                    <a:gd name="connsiteY8" fmla="*/ 279275 h 299487"/>
                    <a:gd name="connsiteX9" fmla="*/ 750228 w 750229"/>
                    <a:gd name="connsiteY9" fmla="*/ 258550 h 299487"/>
                    <a:gd name="connsiteX0" fmla="*/ 0 w 750229"/>
                    <a:gd name="connsiteY0" fmla="*/ 275492 h 299490"/>
                    <a:gd name="connsiteX1" fmla="*/ 109125 w 750229"/>
                    <a:gd name="connsiteY1" fmla="*/ 243003 h 299490"/>
                    <a:gd name="connsiteX2" fmla="*/ 176967 w 750229"/>
                    <a:gd name="connsiteY2" fmla="*/ 0 h 299490"/>
                    <a:gd name="connsiteX3" fmla="*/ 216235 w 750229"/>
                    <a:gd name="connsiteY3" fmla="*/ 243132 h 299490"/>
                    <a:gd name="connsiteX4" fmla="*/ 317000 w 750229"/>
                    <a:gd name="connsiteY4" fmla="*/ 268531 h 299490"/>
                    <a:gd name="connsiteX5" fmla="*/ 401644 w 750229"/>
                    <a:gd name="connsiteY5" fmla="*/ 144643 h 299490"/>
                    <a:gd name="connsiteX6" fmla="*/ 501650 w 750229"/>
                    <a:gd name="connsiteY6" fmla="*/ 299316 h 299490"/>
                    <a:gd name="connsiteX7" fmla="*/ 612775 w 750229"/>
                    <a:gd name="connsiteY7" fmla="*/ 206267 h 299490"/>
                    <a:gd name="connsiteX8" fmla="*/ 698989 w 750229"/>
                    <a:gd name="connsiteY8" fmla="*/ 279275 h 299490"/>
                    <a:gd name="connsiteX9" fmla="*/ 750228 w 750229"/>
                    <a:gd name="connsiteY9" fmla="*/ 258550 h 299490"/>
                    <a:gd name="connsiteX0" fmla="*/ 0 w 750228"/>
                    <a:gd name="connsiteY0" fmla="*/ 275492 h 299490"/>
                    <a:gd name="connsiteX1" fmla="*/ 109125 w 750228"/>
                    <a:gd name="connsiteY1" fmla="*/ 243003 h 299490"/>
                    <a:gd name="connsiteX2" fmla="*/ 176967 w 750228"/>
                    <a:gd name="connsiteY2" fmla="*/ 0 h 299490"/>
                    <a:gd name="connsiteX3" fmla="*/ 216235 w 750228"/>
                    <a:gd name="connsiteY3" fmla="*/ 243132 h 299490"/>
                    <a:gd name="connsiteX4" fmla="*/ 317000 w 750228"/>
                    <a:gd name="connsiteY4" fmla="*/ 268531 h 299490"/>
                    <a:gd name="connsiteX5" fmla="*/ 401644 w 750228"/>
                    <a:gd name="connsiteY5" fmla="*/ 144643 h 299490"/>
                    <a:gd name="connsiteX6" fmla="*/ 501650 w 750228"/>
                    <a:gd name="connsiteY6" fmla="*/ 299316 h 299490"/>
                    <a:gd name="connsiteX7" fmla="*/ 612775 w 750228"/>
                    <a:gd name="connsiteY7" fmla="*/ 206267 h 299490"/>
                    <a:gd name="connsiteX8" fmla="*/ 698989 w 750228"/>
                    <a:gd name="connsiteY8" fmla="*/ 279275 h 299490"/>
                    <a:gd name="connsiteX9" fmla="*/ 750228 w 750228"/>
                    <a:gd name="connsiteY9" fmla="*/ 258550 h 299490"/>
                    <a:gd name="connsiteX0" fmla="*/ 0 w 750228"/>
                    <a:gd name="connsiteY0" fmla="*/ 275492 h 299490"/>
                    <a:gd name="connsiteX1" fmla="*/ 109125 w 750228"/>
                    <a:gd name="connsiteY1" fmla="*/ 243003 h 299490"/>
                    <a:gd name="connsiteX2" fmla="*/ 176967 w 750228"/>
                    <a:gd name="connsiteY2" fmla="*/ 0 h 299490"/>
                    <a:gd name="connsiteX3" fmla="*/ 216235 w 750228"/>
                    <a:gd name="connsiteY3" fmla="*/ 243132 h 299490"/>
                    <a:gd name="connsiteX4" fmla="*/ 317000 w 750228"/>
                    <a:gd name="connsiteY4" fmla="*/ 268531 h 299490"/>
                    <a:gd name="connsiteX5" fmla="*/ 401644 w 750228"/>
                    <a:gd name="connsiteY5" fmla="*/ 144643 h 299490"/>
                    <a:gd name="connsiteX6" fmla="*/ 501650 w 750228"/>
                    <a:gd name="connsiteY6" fmla="*/ 299316 h 299490"/>
                    <a:gd name="connsiteX7" fmla="*/ 612775 w 750228"/>
                    <a:gd name="connsiteY7" fmla="*/ 206267 h 299490"/>
                    <a:gd name="connsiteX8" fmla="*/ 698989 w 750228"/>
                    <a:gd name="connsiteY8" fmla="*/ 279275 h 299490"/>
                    <a:gd name="connsiteX9" fmla="*/ 750228 w 750228"/>
                    <a:gd name="connsiteY9" fmla="*/ 258550 h 299490"/>
                    <a:gd name="connsiteX0" fmla="*/ 0 w 750228"/>
                    <a:gd name="connsiteY0" fmla="*/ 275492 h 299490"/>
                    <a:gd name="connsiteX1" fmla="*/ 109125 w 750228"/>
                    <a:gd name="connsiteY1" fmla="*/ 243003 h 299490"/>
                    <a:gd name="connsiteX2" fmla="*/ 176967 w 750228"/>
                    <a:gd name="connsiteY2" fmla="*/ 0 h 299490"/>
                    <a:gd name="connsiteX3" fmla="*/ 216235 w 750228"/>
                    <a:gd name="connsiteY3" fmla="*/ 243132 h 299490"/>
                    <a:gd name="connsiteX4" fmla="*/ 317000 w 750228"/>
                    <a:gd name="connsiteY4" fmla="*/ 268531 h 299490"/>
                    <a:gd name="connsiteX5" fmla="*/ 401644 w 750228"/>
                    <a:gd name="connsiteY5" fmla="*/ 144643 h 299490"/>
                    <a:gd name="connsiteX6" fmla="*/ 501650 w 750228"/>
                    <a:gd name="connsiteY6" fmla="*/ 299316 h 299490"/>
                    <a:gd name="connsiteX7" fmla="*/ 612775 w 750228"/>
                    <a:gd name="connsiteY7" fmla="*/ 206267 h 299490"/>
                    <a:gd name="connsiteX8" fmla="*/ 698989 w 750228"/>
                    <a:gd name="connsiteY8" fmla="*/ 279275 h 299490"/>
                    <a:gd name="connsiteX9" fmla="*/ 750228 w 750228"/>
                    <a:gd name="connsiteY9" fmla="*/ 258550 h 299490"/>
                    <a:gd name="connsiteX0" fmla="*/ 0 w 750228"/>
                    <a:gd name="connsiteY0" fmla="*/ 275492 h 299490"/>
                    <a:gd name="connsiteX1" fmla="*/ 109125 w 750228"/>
                    <a:gd name="connsiteY1" fmla="*/ 243003 h 299490"/>
                    <a:gd name="connsiteX2" fmla="*/ 176967 w 750228"/>
                    <a:gd name="connsiteY2" fmla="*/ 0 h 299490"/>
                    <a:gd name="connsiteX3" fmla="*/ 216235 w 750228"/>
                    <a:gd name="connsiteY3" fmla="*/ 243132 h 299490"/>
                    <a:gd name="connsiteX4" fmla="*/ 317000 w 750228"/>
                    <a:gd name="connsiteY4" fmla="*/ 268531 h 299490"/>
                    <a:gd name="connsiteX5" fmla="*/ 401644 w 750228"/>
                    <a:gd name="connsiteY5" fmla="*/ 144643 h 299490"/>
                    <a:gd name="connsiteX6" fmla="*/ 501650 w 750228"/>
                    <a:gd name="connsiteY6" fmla="*/ 299316 h 299490"/>
                    <a:gd name="connsiteX7" fmla="*/ 612775 w 750228"/>
                    <a:gd name="connsiteY7" fmla="*/ 206267 h 299490"/>
                    <a:gd name="connsiteX8" fmla="*/ 698989 w 750228"/>
                    <a:gd name="connsiteY8" fmla="*/ 279275 h 299490"/>
                    <a:gd name="connsiteX9" fmla="*/ 750228 w 750228"/>
                    <a:gd name="connsiteY9" fmla="*/ 258550 h 299490"/>
                    <a:gd name="connsiteX0" fmla="*/ 0 w 750228"/>
                    <a:gd name="connsiteY0" fmla="*/ 275492 h 299488"/>
                    <a:gd name="connsiteX1" fmla="*/ 109125 w 750228"/>
                    <a:gd name="connsiteY1" fmla="*/ 243003 h 299488"/>
                    <a:gd name="connsiteX2" fmla="*/ 176967 w 750228"/>
                    <a:gd name="connsiteY2" fmla="*/ 0 h 299488"/>
                    <a:gd name="connsiteX3" fmla="*/ 216235 w 750228"/>
                    <a:gd name="connsiteY3" fmla="*/ 243132 h 299488"/>
                    <a:gd name="connsiteX4" fmla="*/ 317000 w 750228"/>
                    <a:gd name="connsiteY4" fmla="*/ 268531 h 299488"/>
                    <a:gd name="connsiteX5" fmla="*/ 401644 w 750228"/>
                    <a:gd name="connsiteY5" fmla="*/ 144643 h 299488"/>
                    <a:gd name="connsiteX6" fmla="*/ 501650 w 750228"/>
                    <a:gd name="connsiteY6" fmla="*/ 299316 h 299488"/>
                    <a:gd name="connsiteX7" fmla="*/ 612775 w 750228"/>
                    <a:gd name="connsiteY7" fmla="*/ 206267 h 299488"/>
                    <a:gd name="connsiteX8" fmla="*/ 698989 w 750228"/>
                    <a:gd name="connsiteY8" fmla="*/ 279275 h 299488"/>
                    <a:gd name="connsiteX9" fmla="*/ 750228 w 750228"/>
                    <a:gd name="connsiteY9" fmla="*/ 258550 h 299488"/>
                    <a:gd name="connsiteX0" fmla="*/ 0 w 750228"/>
                    <a:gd name="connsiteY0" fmla="*/ 275492 h 299483"/>
                    <a:gd name="connsiteX1" fmla="*/ 109125 w 750228"/>
                    <a:gd name="connsiteY1" fmla="*/ 243003 h 299483"/>
                    <a:gd name="connsiteX2" fmla="*/ 176967 w 750228"/>
                    <a:gd name="connsiteY2" fmla="*/ 0 h 299483"/>
                    <a:gd name="connsiteX3" fmla="*/ 216235 w 750228"/>
                    <a:gd name="connsiteY3" fmla="*/ 243132 h 299483"/>
                    <a:gd name="connsiteX4" fmla="*/ 317000 w 750228"/>
                    <a:gd name="connsiteY4" fmla="*/ 268531 h 299483"/>
                    <a:gd name="connsiteX5" fmla="*/ 401644 w 750228"/>
                    <a:gd name="connsiteY5" fmla="*/ 144643 h 299483"/>
                    <a:gd name="connsiteX6" fmla="*/ 501650 w 750228"/>
                    <a:gd name="connsiteY6" fmla="*/ 299316 h 299483"/>
                    <a:gd name="connsiteX7" fmla="*/ 612775 w 750228"/>
                    <a:gd name="connsiteY7" fmla="*/ 206267 h 299483"/>
                    <a:gd name="connsiteX8" fmla="*/ 698989 w 750228"/>
                    <a:gd name="connsiteY8" fmla="*/ 279275 h 299483"/>
                    <a:gd name="connsiteX9" fmla="*/ 750228 w 750228"/>
                    <a:gd name="connsiteY9" fmla="*/ 258550 h 299483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216235 w 750228"/>
                    <a:gd name="connsiteY2" fmla="*/ 98491 h 154842"/>
                    <a:gd name="connsiteX3" fmla="*/ 317000 w 750228"/>
                    <a:gd name="connsiteY3" fmla="*/ 123890 h 154842"/>
                    <a:gd name="connsiteX4" fmla="*/ 401644 w 750228"/>
                    <a:gd name="connsiteY4" fmla="*/ 2 h 154842"/>
                    <a:gd name="connsiteX5" fmla="*/ 501650 w 750228"/>
                    <a:gd name="connsiteY5" fmla="*/ 154675 h 154842"/>
                    <a:gd name="connsiteX6" fmla="*/ 612775 w 750228"/>
                    <a:gd name="connsiteY6" fmla="*/ 61626 h 154842"/>
                    <a:gd name="connsiteX7" fmla="*/ 698989 w 750228"/>
                    <a:gd name="connsiteY7" fmla="*/ 134634 h 154842"/>
                    <a:gd name="connsiteX8" fmla="*/ 750228 w 750228"/>
                    <a:gd name="connsiteY8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216235 w 750228"/>
                    <a:gd name="connsiteY2" fmla="*/ 98491 h 154842"/>
                    <a:gd name="connsiteX3" fmla="*/ 317000 w 750228"/>
                    <a:gd name="connsiteY3" fmla="*/ 123890 h 154842"/>
                    <a:gd name="connsiteX4" fmla="*/ 401644 w 750228"/>
                    <a:gd name="connsiteY4" fmla="*/ 2 h 154842"/>
                    <a:gd name="connsiteX5" fmla="*/ 501650 w 750228"/>
                    <a:gd name="connsiteY5" fmla="*/ 154675 h 154842"/>
                    <a:gd name="connsiteX6" fmla="*/ 612775 w 750228"/>
                    <a:gd name="connsiteY6" fmla="*/ 61626 h 154842"/>
                    <a:gd name="connsiteX7" fmla="*/ 698989 w 750228"/>
                    <a:gd name="connsiteY7" fmla="*/ 134634 h 154842"/>
                    <a:gd name="connsiteX8" fmla="*/ 750228 w 750228"/>
                    <a:gd name="connsiteY8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216235 w 750228"/>
                    <a:gd name="connsiteY2" fmla="*/ 98491 h 154842"/>
                    <a:gd name="connsiteX3" fmla="*/ 317000 w 750228"/>
                    <a:gd name="connsiteY3" fmla="*/ 123890 h 154842"/>
                    <a:gd name="connsiteX4" fmla="*/ 401644 w 750228"/>
                    <a:gd name="connsiteY4" fmla="*/ 2 h 154842"/>
                    <a:gd name="connsiteX5" fmla="*/ 501650 w 750228"/>
                    <a:gd name="connsiteY5" fmla="*/ 154675 h 154842"/>
                    <a:gd name="connsiteX6" fmla="*/ 612775 w 750228"/>
                    <a:gd name="connsiteY6" fmla="*/ 61626 h 154842"/>
                    <a:gd name="connsiteX7" fmla="*/ 698989 w 750228"/>
                    <a:gd name="connsiteY7" fmla="*/ 134634 h 154842"/>
                    <a:gd name="connsiteX8" fmla="*/ 750228 w 750228"/>
                    <a:gd name="connsiteY8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216235 w 750228"/>
                    <a:gd name="connsiteY2" fmla="*/ 98491 h 154842"/>
                    <a:gd name="connsiteX3" fmla="*/ 317000 w 750228"/>
                    <a:gd name="connsiteY3" fmla="*/ 123890 h 154842"/>
                    <a:gd name="connsiteX4" fmla="*/ 401644 w 750228"/>
                    <a:gd name="connsiteY4" fmla="*/ 2 h 154842"/>
                    <a:gd name="connsiteX5" fmla="*/ 501650 w 750228"/>
                    <a:gd name="connsiteY5" fmla="*/ 154675 h 154842"/>
                    <a:gd name="connsiteX6" fmla="*/ 612775 w 750228"/>
                    <a:gd name="connsiteY6" fmla="*/ 61626 h 154842"/>
                    <a:gd name="connsiteX7" fmla="*/ 698989 w 750228"/>
                    <a:gd name="connsiteY7" fmla="*/ 134634 h 154842"/>
                    <a:gd name="connsiteX8" fmla="*/ 750228 w 750228"/>
                    <a:gd name="connsiteY8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216235 w 750228"/>
                    <a:gd name="connsiteY2" fmla="*/ 98491 h 154842"/>
                    <a:gd name="connsiteX3" fmla="*/ 317000 w 750228"/>
                    <a:gd name="connsiteY3" fmla="*/ 123890 h 154842"/>
                    <a:gd name="connsiteX4" fmla="*/ 401644 w 750228"/>
                    <a:gd name="connsiteY4" fmla="*/ 2 h 154842"/>
                    <a:gd name="connsiteX5" fmla="*/ 501650 w 750228"/>
                    <a:gd name="connsiteY5" fmla="*/ 154675 h 154842"/>
                    <a:gd name="connsiteX6" fmla="*/ 612775 w 750228"/>
                    <a:gd name="connsiteY6" fmla="*/ 61626 h 154842"/>
                    <a:gd name="connsiteX7" fmla="*/ 698989 w 750228"/>
                    <a:gd name="connsiteY7" fmla="*/ 134634 h 154842"/>
                    <a:gd name="connsiteX8" fmla="*/ 750228 w 750228"/>
                    <a:gd name="connsiteY8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160932 w 750228"/>
                    <a:gd name="connsiteY2" fmla="*/ 94054 h 154842"/>
                    <a:gd name="connsiteX3" fmla="*/ 216235 w 750228"/>
                    <a:gd name="connsiteY3" fmla="*/ 98491 h 154842"/>
                    <a:gd name="connsiteX4" fmla="*/ 317000 w 750228"/>
                    <a:gd name="connsiteY4" fmla="*/ 123890 h 154842"/>
                    <a:gd name="connsiteX5" fmla="*/ 401644 w 750228"/>
                    <a:gd name="connsiteY5" fmla="*/ 2 h 154842"/>
                    <a:gd name="connsiteX6" fmla="*/ 501650 w 750228"/>
                    <a:gd name="connsiteY6" fmla="*/ 154675 h 154842"/>
                    <a:gd name="connsiteX7" fmla="*/ 612775 w 750228"/>
                    <a:gd name="connsiteY7" fmla="*/ 61626 h 154842"/>
                    <a:gd name="connsiteX8" fmla="*/ 698989 w 750228"/>
                    <a:gd name="connsiteY8" fmla="*/ 134634 h 154842"/>
                    <a:gd name="connsiteX9" fmla="*/ 750228 w 750228"/>
                    <a:gd name="connsiteY9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160932 w 750228"/>
                    <a:gd name="connsiteY2" fmla="*/ 94054 h 154842"/>
                    <a:gd name="connsiteX3" fmla="*/ 216235 w 750228"/>
                    <a:gd name="connsiteY3" fmla="*/ 98491 h 154842"/>
                    <a:gd name="connsiteX4" fmla="*/ 317000 w 750228"/>
                    <a:gd name="connsiteY4" fmla="*/ 123890 h 154842"/>
                    <a:gd name="connsiteX5" fmla="*/ 401644 w 750228"/>
                    <a:gd name="connsiteY5" fmla="*/ 2 h 154842"/>
                    <a:gd name="connsiteX6" fmla="*/ 501650 w 750228"/>
                    <a:gd name="connsiteY6" fmla="*/ 154675 h 154842"/>
                    <a:gd name="connsiteX7" fmla="*/ 612775 w 750228"/>
                    <a:gd name="connsiteY7" fmla="*/ 61626 h 154842"/>
                    <a:gd name="connsiteX8" fmla="*/ 698989 w 750228"/>
                    <a:gd name="connsiteY8" fmla="*/ 134634 h 154842"/>
                    <a:gd name="connsiteX9" fmla="*/ 750228 w 750228"/>
                    <a:gd name="connsiteY9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160932 w 750228"/>
                    <a:gd name="connsiteY2" fmla="*/ 94054 h 154842"/>
                    <a:gd name="connsiteX3" fmla="*/ 216235 w 750228"/>
                    <a:gd name="connsiteY3" fmla="*/ 98491 h 154842"/>
                    <a:gd name="connsiteX4" fmla="*/ 317000 w 750228"/>
                    <a:gd name="connsiteY4" fmla="*/ 123890 h 154842"/>
                    <a:gd name="connsiteX5" fmla="*/ 401644 w 750228"/>
                    <a:gd name="connsiteY5" fmla="*/ 2 h 154842"/>
                    <a:gd name="connsiteX6" fmla="*/ 501650 w 750228"/>
                    <a:gd name="connsiteY6" fmla="*/ 154675 h 154842"/>
                    <a:gd name="connsiteX7" fmla="*/ 612775 w 750228"/>
                    <a:gd name="connsiteY7" fmla="*/ 61626 h 154842"/>
                    <a:gd name="connsiteX8" fmla="*/ 698989 w 750228"/>
                    <a:gd name="connsiteY8" fmla="*/ 134634 h 154842"/>
                    <a:gd name="connsiteX9" fmla="*/ 750228 w 750228"/>
                    <a:gd name="connsiteY9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157298 w 750228"/>
                    <a:gd name="connsiteY2" fmla="*/ 141377 h 154842"/>
                    <a:gd name="connsiteX3" fmla="*/ 216235 w 750228"/>
                    <a:gd name="connsiteY3" fmla="*/ 98491 h 154842"/>
                    <a:gd name="connsiteX4" fmla="*/ 317000 w 750228"/>
                    <a:gd name="connsiteY4" fmla="*/ 123890 h 154842"/>
                    <a:gd name="connsiteX5" fmla="*/ 401644 w 750228"/>
                    <a:gd name="connsiteY5" fmla="*/ 2 h 154842"/>
                    <a:gd name="connsiteX6" fmla="*/ 501650 w 750228"/>
                    <a:gd name="connsiteY6" fmla="*/ 154675 h 154842"/>
                    <a:gd name="connsiteX7" fmla="*/ 612775 w 750228"/>
                    <a:gd name="connsiteY7" fmla="*/ 61626 h 154842"/>
                    <a:gd name="connsiteX8" fmla="*/ 698989 w 750228"/>
                    <a:gd name="connsiteY8" fmla="*/ 134634 h 154842"/>
                    <a:gd name="connsiteX9" fmla="*/ 750228 w 750228"/>
                    <a:gd name="connsiteY9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157298 w 750228"/>
                    <a:gd name="connsiteY2" fmla="*/ 141377 h 154842"/>
                    <a:gd name="connsiteX3" fmla="*/ 216235 w 750228"/>
                    <a:gd name="connsiteY3" fmla="*/ 98491 h 154842"/>
                    <a:gd name="connsiteX4" fmla="*/ 317000 w 750228"/>
                    <a:gd name="connsiteY4" fmla="*/ 123890 h 154842"/>
                    <a:gd name="connsiteX5" fmla="*/ 401644 w 750228"/>
                    <a:gd name="connsiteY5" fmla="*/ 2 h 154842"/>
                    <a:gd name="connsiteX6" fmla="*/ 501650 w 750228"/>
                    <a:gd name="connsiteY6" fmla="*/ 154675 h 154842"/>
                    <a:gd name="connsiteX7" fmla="*/ 612775 w 750228"/>
                    <a:gd name="connsiteY7" fmla="*/ 61626 h 154842"/>
                    <a:gd name="connsiteX8" fmla="*/ 698989 w 750228"/>
                    <a:gd name="connsiteY8" fmla="*/ 134634 h 154842"/>
                    <a:gd name="connsiteX9" fmla="*/ 750228 w 750228"/>
                    <a:gd name="connsiteY9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157298 w 750228"/>
                    <a:gd name="connsiteY2" fmla="*/ 141377 h 154842"/>
                    <a:gd name="connsiteX3" fmla="*/ 216235 w 750228"/>
                    <a:gd name="connsiteY3" fmla="*/ 98491 h 154842"/>
                    <a:gd name="connsiteX4" fmla="*/ 317000 w 750228"/>
                    <a:gd name="connsiteY4" fmla="*/ 123890 h 154842"/>
                    <a:gd name="connsiteX5" fmla="*/ 401644 w 750228"/>
                    <a:gd name="connsiteY5" fmla="*/ 2 h 154842"/>
                    <a:gd name="connsiteX6" fmla="*/ 501650 w 750228"/>
                    <a:gd name="connsiteY6" fmla="*/ 154675 h 154842"/>
                    <a:gd name="connsiteX7" fmla="*/ 612775 w 750228"/>
                    <a:gd name="connsiteY7" fmla="*/ 61626 h 154842"/>
                    <a:gd name="connsiteX8" fmla="*/ 698989 w 750228"/>
                    <a:gd name="connsiteY8" fmla="*/ 134634 h 154842"/>
                    <a:gd name="connsiteX9" fmla="*/ 750228 w 750228"/>
                    <a:gd name="connsiteY9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157298 w 750228"/>
                    <a:gd name="connsiteY2" fmla="*/ 141377 h 154842"/>
                    <a:gd name="connsiteX3" fmla="*/ 216235 w 750228"/>
                    <a:gd name="connsiteY3" fmla="*/ 98491 h 154842"/>
                    <a:gd name="connsiteX4" fmla="*/ 317000 w 750228"/>
                    <a:gd name="connsiteY4" fmla="*/ 123890 h 154842"/>
                    <a:gd name="connsiteX5" fmla="*/ 401644 w 750228"/>
                    <a:gd name="connsiteY5" fmla="*/ 2 h 154842"/>
                    <a:gd name="connsiteX6" fmla="*/ 501650 w 750228"/>
                    <a:gd name="connsiteY6" fmla="*/ 154675 h 154842"/>
                    <a:gd name="connsiteX7" fmla="*/ 612775 w 750228"/>
                    <a:gd name="connsiteY7" fmla="*/ 61626 h 154842"/>
                    <a:gd name="connsiteX8" fmla="*/ 698989 w 750228"/>
                    <a:gd name="connsiteY8" fmla="*/ 134634 h 154842"/>
                    <a:gd name="connsiteX9" fmla="*/ 750228 w 750228"/>
                    <a:gd name="connsiteY9" fmla="*/ 113909 h 154842"/>
                    <a:gd name="connsiteX0" fmla="*/ 0 w 750228"/>
                    <a:gd name="connsiteY0" fmla="*/ 130851 h 154842"/>
                    <a:gd name="connsiteX1" fmla="*/ 109125 w 750228"/>
                    <a:gd name="connsiteY1" fmla="*/ 98362 h 154842"/>
                    <a:gd name="connsiteX2" fmla="*/ 157298 w 750228"/>
                    <a:gd name="connsiteY2" fmla="*/ 141377 h 154842"/>
                    <a:gd name="connsiteX3" fmla="*/ 216235 w 750228"/>
                    <a:gd name="connsiteY3" fmla="*/ 98491 h 154842"/>
                    <a:gd name="connsiteX4" fmla="*/ 317000 w 750228"/>
                    <a:gd name="connsiteY4" fmla="*/ 123890 h 154842"/>
                    <a:gd name="connsiteX5" fmla="*/ 401644 w 750228"/>
                    <a:gd name="connsiteY5" fmla="*/ 2 h 154842"/>
                    <a:gd name="connsiteX6" fmla="*/ 501650 w 750228"/>
                    <a:gd name="connsiteY6" fmla="*/ 154675 h 154842"/>
                    <a:gd name="connsiteX7" fmla="*/ 612775 w 750228"/>
                    <a:gd name="connsiteY7" fmla="*/ 61626 h 154842"/>
                    <a:gd name="connsiteX8" fmla="*/ 698989 w 750228"/>
                    <a:gd name="connsiteY8" fmla="*/ 134634 h 154842"/>
                    <a:gd name="connsiteX9" fmla="*/ 750228 w 750228"/>
                    <a:gd name="connsiteY9" fmla="*/ 113909 h 1548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750228" h="154842">
                      <a:moveTo>
                        <a:pt x="0" y="130851"/>
                      </a:moveTo>
                      <a:cubicBezTo>
                        <a:pt x="38602" y="118760"/>
                        <a:pt x="110700" y="99271"/>
                        <a:pt x="109125" y="98362"/>
                      </a:cubicBezTo>
                      <a:cubicBezTo>
                        <a:pt x="105133" y="96058"/>
                        <a:pt x="155801" y="139298"/>
                        <a:pt x="157298" y="141377"/>
                      </a:cubicBezTo>
                      <a:cubicBezTo>
                        <a:pt x="160613" y="141399"/>
                        <a:pt x="208857" y="102263"/>
                        <a:pt x="216235" y="98491"/>
                      </a:cubicBezTo>
                      <a:cubicBezTo>
                        <a:pt x="219486" y="96829"/>
                        <a:pt x="315657" y="126445"/>
                        <a:pt x="317000" y="123890"/>
                      </a:cubicBezTo>
                      <a:cubicBezTo>
                        <a:pt x="320552" y="117132"/>
                        <a:pt x="394377" y="1064"/>
                        <a:pt x="401644" y="2"/>
                      </a:cubicBezTo>
                      <a:cubicBezTo>
                        <a:pt x="404854" y="-467"/>
                        <a:pt x="493647" y="150979"/>
                        <a:pt x="501650" y="154675"/>
                      </a:cubicBezTo>
                      <a:cubicBezTo>
                        <a:pt x="511961" y="159437"/>
                        <a:pt x="608412" y="61259"/>
                        <a:pt x="612775" y="61626"/>
                      </a:cubicBezTo>
                      <a:cubicBezTo>
                        <a:pt x="621811" y="62386"/>
                        <a:pt x="697854" y="132742"/>
                        <a:pt x="698989" y="134634"/>
                      </a:cubicBezTo>
                      <a:cubicBezTo>
                        <a:pt x="700437" y="137049"/>
                        <a:pt x="750482" y="115977"/>
                        <a:pt x="750228" y="113909"/>
                      </a:cubicBezTo>
                    </a:path>
                  </a:pathLst>
                </a:custGeom>
                <a:noFill/>
                <a:ln w="28575">
                  <a:solidFill>
                    <a:srgbClr val="CB484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945" spc="-52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307" name="Group 306">
                <a:extLst>
                  <a:ext uri="{FF2B5EF4-FFF2-40B4-BE49-F238E27FC236}">
                    <a16:creationId xmlns:a16="http://schemas.microsoft.com/office/drawing/2014/main" id="{7351420E-3CC1-4F76-9528-1E9D3C8B1CAC}"/>
                  </a:ext>
                </a:extLst>
              </p:cNvPr>
              <p:cNvGrpSpPr/>
              <p:nvPr/>
            </p:nvGrpSpPr>
            <p:grpSpPr>
              <a:xfrm>
                <a:off x="7595374" y="3031289"/>
                <a:ext cx="786222" cy="230260"/>
                <a:chOff x="7562998" y="3181770"/>
                <a:chExt cx="786222" cy="230260"/>
              </a:xfrm>
            </p:grpSpPr>
            <p:sp>
              <p:nvSpPr>
                <p:cNvPr id="330" name="Freeform: Shape 329">
                  <a:extLst>
                    <a:ext uri="{FF2B5EF4-FFF2-40B4-BE49-F238E27FC236}">
                      <a16:creationId xmlns:a16="http://schemas.microsoft.com/office/drawing/2014/main" id="{0CB9B2D9-5757-4889-9197-9DB971B52BEE}"/>
                    </a:ext>
                  </a:extLst>
                </p:cNvPr>
                <p:cNvSpPr/>
                <p:nvPr/>
              </p:nvSpPr>
              <p:spPr>
                <a:xfrm>
                  <a:off x="7562998" y="3265037"/>
                  <a:ext cx="786222" cy="146993"/>
                </a:xfrm>
                <a:custGeom>
                  <a:avLst/>
                  <a:gdLst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209550 w 736600"/>
                    <a:gd name="connsiteY3" fmla="*/ 359843 h 413623"/>
                    <a:gd name="connsiteX4" fmla="*/ 263525 w 736600"/>
                    <a:gd name="connsiteY4" fmla="*/ 353493 h 413623"/>
                    <a:gd name="connsiteX5" fmla="*/ 327025 w 736600"/>
                    <a:gd name="connsiteY5" fmla="*/ 404293 h 413623"/>
                    <a:gd name="connsiteX6" fmla="*/ 374650 w 736600"/>
                    <a:gd name="connsiteY6" fmla="*/ 375718 h 413623"/>
                    <a:gd name="connsiteX7" fmla="*/ 425450 w 736600"/>
                    <a:gd name="connsiteY7" fmla="*/ 48693 h 413623"/>
                    <a:gd name="connsiteX8" fmla="*/ 428625 w 736600"/>
                    <a:gd name="connsiteY8" fmla="*/ 35993 h 413623"/>
                    <a:gd name="connsiteX9" fmla="*/ 482600 w 736600"/>
                    <a:gd name="connsiteY9" fmla="*/ 378893 h 413623"/>
                    <a:gd name="connsiteX10" fmla="*/ 612775 w 736600"/>
                    <a:gd name="connsiteY10" fmla="*/ 340793 h 413623"/>
                    <a:gd name="connsiteX11" fmla="*/ 698500 w 736600"/>
                    <a:gd name="connsiteY11" fmla="*/ 388418 h 413623"/>
                    <a:gd name="connsiteX12" fmla="*/ 736600 w 736600"/>
                    <a:gd name="connsiteY12" fmla="*/ 385243 h 413623"/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184150 w 736600"/>
                    <a:gd name="connsiteY3" fmla="*/ 379625 h 413623"/>
                    <a:gd name="connsiteX4" fmla="*/ 209550 w 736600"/>
                    <a:gd name="connsiteY4" fmla="*/ 359843 h 413623"/>
                    <a:gd name="connsiteX5" fmla="*/ 263525 w 736600"/>
                    <a:gd name="connsiteY5" fmla="*/ 353493 h 413623"/>
                    <a:gd name="connsiteX6" fmla="*/ 327025 w 736600"/>
                    <a:gd name="connsiteY6" fmla="*/ 404293 h 413623"/>
                    <a:gd name="connsiteX7" fmla="*/ 374650 w 736600"/>
                    <a:gd name="connsiteY7" fmla="*/ 375718 h 413623"/>
                    <a:gd name="connsiteX8" fmla="*/ 425450 w 736600"/>
                    <a:gd name="connsiteY8" fmla="*/ 48693 h 413623"/>
                    <a:gd name="connsiteX9" fmla="*/ 428625 w 736600"/>
                    <a:gd name="connsiteY9" fmla="*/ 35993 h 413623"/>
                    <a:gd name="connsiteX10" fmla="*/ 482600 w 736600"/>
                    <a:gd name="connsiteY10" fmla="*/ 378893 h 413623"/>
                    <a:gd name="connsiteX11" fmla="*/ 612775 w 736600"/>
                    <a:gd name="connsiteY11" fmla="*/ 340793 h 413623"/>
                    <a:gd name="connsiteX12" fmla="*/ 698500 w 736600"/>
                    <a:gd name="connsiteY12" fmla="*/ 388418 h 413623"/>
                    <a:gd name="connsiteX13" fmla="*/ 736600 w 736600"/>
                    <a:gd name="connsiteY13" fmla="*/ 385243 h 413623"/>
                    <a:gd name="connsiteX0" fmla="*/ 0 w 736600"/>
                    <a:gd name="connsiteY0" fmla="*/ 388418 h 421072"/>
                    <a:gd name="connsiteX1" fmla="*/ 79375 w 736600"/>
                    <a:gd name="connsiteY1" fmla="*/ 356668 h 421072"/>
                    <a:gd name="connsiteX2" fmla="*/ 146050 w 736600"/>
                    <a:gd name="connsiteY2" fmla="*/ 410643 h 421072"/>
                    <a:gd name="connsiteX3" fmla="*/ 193675 w 736600"/>
                    <a:gd name="connsiteY3" fmla="*/ 112925 h 421072"/>
                    <a:gd name="connsiteX4" fmla="*/ 209550 w 736600"/>
                    <a:gd name="connsiteY4" fmla="*/ 359843 h 421072"/>
                    <a:gd name="connsiteX5" fmla="*/ 263525 w 736600"/>
                    <a:gd name="connsiteY5" fmla="*/ 353493 h 421072"/>
                    <a:gd name="connsiteX6" fmla="*/ 327025 w 736600"/>
                    <a:gd name="connsiteY6" fmla="*/ 404293 h 421072"/>
                    <a:gd name="connsiteX7" fmla="*/ 374650 w 736600"/>
                    <a:gd name="connsiteY7" fmla="*/ 375718 h 421072"/>
                    <a:gd name="connsiteX8" fmla="*/ 425450 w 736600"/>
                    <a:gd name="connsiteY8" fmla="*/ 48693 h 421072"/>
                    <a:gd name="connsiteX9" fmla="*/ 428625 w 736600"/>
                    <a:gd name="connsiteY9" fmla="*/ 35993 h 421072"/>
                    <a:gd name="connsiteX10" fmla="*/ 482600 w 736600"/>
                    <a:gd name="connsiteY10" fmla="*/ 378893 h 421072"/>
                    <a:gd name="connsiteX11" fmla="*/ 612775 w 736600"/>
                    <a:gd name="connsiteY11" fmla="*/ 340793 h 421072"/>
                    <a:gd name="connsiteX12" fmla="*/ 698500 w 736600"/>
                    <a:gd name="connsiteY12" fmla="*/ 388418 h 421072"/>
                    <a:gd name="connsiteX13" fmla="*/ 736600 w 736600"/>
                    <a:gd name="connsiteY13" fmla="*/ 385243 h 421072"/>
                    <a:gd name="connsiteX0" fmla="*/ 0 w 736600"/>
                    <a:gd name="connsiteY0" fmla="*/ 388418 h 421072"/>
                    <a:gd name="connsiteX1" fmla="*/ 79375 w 736600"/>
                    <a:gd name="connsiteY1" fmla="*/ 356668 h 421072"/>
                    <a:gd name="connsiteX2" fmla="*/ 146050 w 736600"/>
                    <a:gd name="connsiteY2" fmla="*/ 410643 h 421072"/>
                    <a:gd name="connsiteX3" fmla="*/ 193675 w 736600"/>
                    <a:gd name="connsiteY3" fmla="*/ 112925 h 421072"/>
                    <a:gd name="connsiteX4" fmla="*/ 196850 w 736600"/>
                    <a:gd name="connsiteY4" fmla="*/ 112924 h 421072"/>
                    <a:gd name="connsiteX5" fmla="*/ 209550 w 736600"/>
                    <a:gd name="connsiteY5" fmla="*/ 359843 h 421072"/>
                    <a:gd name="connsiteX6" fmla="*/ 263525 w 736600"/>
                    <a:gd name="connsiteY6" fmla="*/ 353493 h 421072"/>
                    <a:gd name="connsiteX7" fmla="*/ 327025 w 736600"/>
                    <a:gd name="connsiteY7" fmla="*/ 404293 h 421072"/>
                    <a:gd name="connsiteX8" fmla="*/ 374650 w 736600"/>
                    <a:gd name="connsiteY8" fmla="*/ 375718 h 421072"/>
                    <a:gd name="connsiteX9" fmla="*/ 425450 w 736600"/>
                    <a:gd name="connsiteY9" fmla="*/ 48693 h 421072"/>
                    <a:gd name="connsiteX10" fmla="*/ 428625 w 736600"/>
                    <a:gd name="connsiteY10" fmla="*/ 35993 h 421072"/>
                    <a:gd name="connsiteX11" fmla="*/ 482600 w 736600"/>
                    <a:gd name="connsiteY11" fmla="*/ 378893 h 421072"/>
                    <a:gd name="connsiteX12" fmla="*/ 612775 w 736600"/>
                    <a:gd name="connsiteY12" fmla="*/ 340793 h 421072"/>
                    <a:gd name="connsiteX13" fmla="*/ 698500 w 736600"/>
                    <a:gd name="connsiteY13" fmla="*/ 388418 h 421072"/>
                    <a:gd name="connsiteX14" fmla="*/ 736600 w 736600"/>
                    <a:gd name="connsiteY14" fmla="*/ 385243 h 421072"/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9225 w 736600"/>
                    <a:gd name="connsiteY2" fmla="*/ 340793 h 413623"/>
                    <a:gd name="connsiteX3" fmla="*/ 193675 w 736600"/>
                    <a:gd name="connsiteY3" fmla="*/ 112925 h 413623"/>
                    <a:gd name="connsiteX4" fmla="*/ 196850 w 736600"/>
                    <a:gd name="connsiteY4" fmla="*/ 112924 h 413623"/>
                    <a:gd name="connsiteX5" fmla="*/ 209550 w 736600"/>
                    <a:gd name="connsiteY5" fmla="*/ 359843 h 413623"/>
                    <a:gd name="connsiteX6" fmla="*/ 263525 w 736600"/>
                    <a:gd name="connsiteY6" fmla="*/ 353493 h 413623"/>
                    <a:gd name="connsiteX7" fmla="*/ 327025 w 736600"/>
                    <a:gd name="connsiteY7" fmla="*/ 404293 h 413623"/>
                    <a:gd name="connsiteX8" fmla="*/ 374650 w 736600"/>
                    <a:gd name="connsiteY8" fmla="*/ 375718 h 413623"/>
                    <a:gd name="connsiteX9" fmla="*/ 425450 w 736600"/>
                    <a:gd name="connsiteY9" fmla="*/ 48693 h 413623"/>
                    <a:gd name="connsiteX10" fmla="*/ 428625 w 736600"/>
                    <a:gd name="connsiteY10" fmla="*/ 35993 h 413623"/>
                    <a:gd name="connsiteX11" fmla="*/ 482600 w 736600"/>
                    <a:gd name="connsiteY11" fmla="*/ 378893 h 413623"/>
                    <a:gd name="connsiteX12" fmla="*/ 612775 w 736600"/>
                    <a:gd name="connsiteY12" fmla="*/ 340793 h 413623"/>
                    <a:gd name="connsiteX13" fmla="*/ 698500 w 736600"/>
                    <a:gd name="connsiteY13" fmla="*/ 388418 h 413623"/>
                    <a:gd name="connsiteX14" fmla="*/ 736600 w 736600"/>
                    <a:gd name="connsiteY14" fmla="*/ 385243 h 413623"/>
                    <a:gd name="connsiteX0" fmla="*/ 0 w 736600"/>
                    <a:gd name="connsiteY0" fmla="*/ 339726 h 364931"/>
                    <a:gd name="connsiteX1" fmla="*/ 79375 w 736600"/>
                    <a:gd name="connsiteY1" fmla="*/ 307976 h 364931"/>
                    <a:gd name="connsiteX2" fmla="*/ 149225 w 736600"/>
                    <a:gd name="connsiteY2" fmla="*/ 292101 h 364931"/>
                    <a:gd name="connsiteX3" fmla="*/ 193675 w 736600"/>
                    <a:gd name="connsiteY3" fmla="*/ 64233 h 364931"/>
                    <a:gd name="connsiteX4" fmla="*/ 196850 w 736600"/>
                    <a:gd name="connsiteY4" fmla="*/ 64232 h 364931"/>
                    <a:gd name="connsiteX5" fmla="*/ 209550 w 736600"/>
                    <a:gd name="connsiteY5" fmla="*/ 311151 h 364931"/>
                    <a:gd name="connsiteX6" fmla="*/ 263525 w 736600"/>
                    <a:gd name="connsiteY6" fmla="*/ 304801 h 364931"/>
                    <a:gd name="connsiteX7" fmla="*/ 327025 w 736600"/>
                    <a:gd name="connsiteY7" fmla="*/ 355601 h 364931"/>
                    <a:gd name="connsiteX8" fmla="*/ 374650 w 736600"/>
                    <a:gd name="connsiteY8" fmla="*/ 327026 h 364931"/>
                    <a:gd name="connsiteX9" fmla="*/ 425450 w 736600"/>
                    <a:gd name="connsiteY9" fmla="*/ 1 h 364931"/>
                    <a:gd name="connsiteX10" fmla="*/ 482600 w 736600"/>
                    <a:gd name="connsiteY10" fmla="*/ 330201 h 364931"/>
                    <a:gd name="connsiteX11" fmla="*/ 612775 w 736600"/>
                    <a:gd name="connsiteY11" fmla="*/ 292101 h 364931"/>
                    <a:gd name="connsiteX12" fmla="*/ 698500 w 736600"/>
                    <a:gd name="connsiteY12" fmla="*/ 339726 h 364931"/>
                    <a:gd name="connsiteX13" fmla="*/ 736600 w 736600"/>
                    <a:gd name="connsiteY13" fmla="*/ 336551 h 364931"/>
                    <a:gd name="connsiteX0" fmla="*/ 0 w 736600"/>
                    <a:gd name="connsiteY0" fmla="*/ 309608 h 325819"/>
                    <a:gd name="connsiteX1" fmla="*/ 79375 w 736600"/>
                    <a:gd name="connsiteY1" fmla="*/ 277858 h 325819"/>
                    <a:gd name="connsiteX2" fmla="*/ 149225 w 736600"/>
                    <a:gd name="connsiteY2" fmla="*/ 261983 h 325819"/>
                    <a:gd name="connsiteX3" fmla="*/ 193675 w 736600"/>
                    <a:gd name="connsiteY3" fmla="*/ 34115 h 325819"/>
                    <a:gd name="connsiteX4" fmla="*/ 196850 w 736600"/>
                    <a:gd name="connsiteY4" fmla="*/ 34114 h 325819"/>
                    <a:gd name="connsiteX5" fmla="*/ 209550 w 736600"/>
                    <a:gd name="connsiteY5" fmla="*/ 281033 h 325819"/>
                    <a:gd name="connsiteX6" fmla="*/ 263525 w 736600"/>
                    <a:gd name="connsiteY6" fmla="*/ 274683 h 325819"/>
                    <a:gd name="connsiteX7" fmla="*/ 327025 w 736600"/>
                    <a:gd name="connsiteY7" fmla="*/ 325483 h 325819"/>
                    <a:gd name="connsiteX8" fmla="*/ 374650 w 736600"/>
                    <a:gd name="connsiteY8" fmla="*/ 296908 h 325819"/>
                    <a:gd name="connsiteX9" fmla="*/ 482600 w 736600"/>
                    <a:gd name="connsiteY9" fmla="*/ 300083 h 325819"/>
                    <a:gd name="connsiteX10" fmla="*/ 612775 w 736600"/>
                    <a:gd name="connsiteY10" fmla="*/ 261983 h 325819"/>
                    <a:gd name="connsiteX11" fmla="*/ 698500 w 736600"/>
                    <a:gd name="connsiteY11" fmla="*/ 309608 h 325819"/>
                    <a:gd name="connsiteX12" fmla="*/ 736600 w 736600"/>
                    <a:gd name="connsiteY12" fmla="*/ 306433 h 325819"/>
                    <a:gd name="connsiteX0" fmla="*/ 0 w 736600"/>
                    <a:gd name="connsiteY0" fmla="*/ 309608 h 325523"/>
                    <a:gd name="connsiteX1" fmla="*/ 79375 w 736600"/>
                    <a:gd name="connsiteY1" fmla="*/ 277858 h 325523"/>
                    <a:gd name="connsiteX2" fmla="*/ 149225 w 736600"/>
                    <a:gd name="connsiteY2" fmla="*/ 261983 h 325523"/>
                    <a:gd name="connsiteX3" fmla="*/ 193675 w 736600"/>
                    <a:gd name="connsiteY3" fmla="*/ 34115 h 325523"/>
                    <a:gd name="connsiteX4" fmla="*/ 196850 w 736600"/>
                    <a:gd name="connsiteY4" fmla="*/ 34114 h 325523"/>
                    <a:gd name="connsiteX5" fmla="*/ 209550 w 736600"/>
                    <a:gd name="connsiteY5" fmla="*/ 281033 h 325523"/>
                    <a:gd name="connsiteX6" fmla="*/ 263525 w 736600"/>
                    <a:gd name="connsiteY6" fmla="*/ 274683 h 325523"/>
                    <a:gd name="connsiteX7" fmla="*/ 327025 w 736600"/>
                    <a:gd name="connsiteY7" fmla="*/ 325483 h 325523"/>
                    <a:gd name="connsiteX8" fmla="*/ 396875 w 736600"/>
                    <a:gd name="connsiteY8" fmla="*/ 265158 h 325523"/>
                    <a:gd name="connsiteX9" fmla="*/ 482600 w 736600"/>
                    <a:gd name="connsiteY9" fmla="*/ 300083 h 325523"/>
                    <a:gd name="connsiteX10" fmla="*/ 612775 w 736600"/>
                    <a:gd name="connsiteY10" fmla="*/ 261983 h 325523"/>
                    <a:gd name="connsiteX11" fmla="*/ 698500 w 736600"/>
                    <a:gd name="connsiteY11" fmla="*/ 309608 h 325523"/>
                    <a:gd name="connsiteX12" fmla="*/ 736600 w 736600"/>
                    <a:gd name="connsiteY12" fmla="*/ 306433 h 325523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482600 w 736600"/>
                    <a:gd name="connsiteY9" fmla="*/ 30008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275533 h 279189"/>
                    <a:gd name="connsiteX1" fmla="*/ 79375 w 736600"/>
                    <a:gd name="connsiteY1" fmla="*/ 243783 h 279189"/>
                    <a:gd name="connsiteX2" fmla="*/ 149225 w 736600"/>
                    <a:gd name="connsiteY2" fmla="*/ 227908 h 279189"/>
                    <a:gd name="connsiteX3" fmla="*/ 193675 w 736600"/>
                    <a:gd name="connsiteY3" fmla="*/ 40 h 279189"/>
                    <a:gd name="connsiteX4" fmla="*/ 209550 w 736600"/>
                    <a:gd name="connsiteY4" fmla="*/ 246958 h 279189"/>
                    <a:gd name="connsiteX5" fmla="*/ 263525 w 736600"/>
                    <a:gd name="connsiteY5" fmla="*/ 240608 h 279189"/>
                    <a:gd name="connsiteX6" fmla="*/ 327025 w 736600"/>
                    <a:gd name="connsiteY6" fmla="*/ 272358 h 279189"/>
                    <a:gd name="connsiteX7" fmla="*/ 396875 w 736600"/>
                    <a:gd name="connsiteY7" fmla="*/ 231083 h 279189"/>
                    <a:gd name="connsiteX8" fmla="*/ 501650 w 736600"/>
                    <a:gd name="connsiteY8" fmla="*/ 272358 h 279189"/>
                    <a:gd name="connsiteX9" fmla="*/ 612775 w 736600"/>
                    <a:gd name="connsiteY9" fmla="*/ 227908 h 279189"/>
                    <a:gd name="connsiteX10" fmla="*/ 698500 w 736600"/>
                    <a:gd name="connsiteY10" fmla="*/ 275533 h 279189"/>
                    <a:gd name="connsiteX11" fmla="*/ 736600 w 736600"/>
                    <a:gd name="connsiteY11" fmla="*/ 272358 h 279189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792 h 51448"/>
                    <a:gd name="connsiteX1" fmla="*/ 79375 w 736600"/>
                    <a:gd name="connsiteY1" fmla="*/ 16042 h 51448"/>
                    <a:gd name="connsiteX2" fmla="*/ 149225 w 736600"/>
                    <a:gd name="connsiteY2" fmla="*/ 167 h 51448"/>
                    <a:gd name="connsiteX3" fmla="*/ 209550 w 736600"/>
                    <a:gd name="connsiteY3" fmla="*/ 19217 h 51448"/>
                    <a:gd name="connsiteX4" fmla="*/ 263525 w 736600"/>
                    <a:gd name="connsiteY4" fmla="*/ 12867 h 51448"/>
                    <a:gd name="connsiteX5" fmla="*/ 327025 w 736600"/>
                    <a:gd name="connsiteY5" fmla="*/ 44617 h 51448"/>
                    <a:gd name="connsiteX6" fmla="*/ 396875 w 736600"/>
                    <a:gd name="connsiteY6" fmla="*/ 3342 h 51448"/>
                    <a:gd name="connsiteX7" fmla="*/ 501650 w 736600"/>
                    <a:gd name="connsiteY7" fmla="*/ 44617 h 51448"/>
                    <a:gd name="connsiteX8" fmla="*/ 612775 w 736600"/>
                    <a:gd name="connsiteY8" fmla="*/ 167 h 51448"/>
                    <a:gd name="connsiteX9" fmla="*/ 698500 w 736600"/>
                    <a:gd name="connsiteY9" fmla="*/ 47792 h 51448"/>
                    <a:gd name="connsiteX10" fmla="*/ 736600 w 736600"/>
                    <a:gd name="connsiteY10" fmla="*/ 44617 h 51448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47946"/>
                    <a:gd name="connsiteX1" fmla="*/ 79375 w 736600"/>
                    <a:gd name="connsiteY1" fmla="*/ 16024 h 47946"/>
                    <a:gd name="connsiteX2" fmla="*/ 149225 w 736600"/>
                    <a:gd name="connsiteY2" fmla="*/ 149 h 47946"/>
                    <a:gd name="connsiteX3" fmla="*/ 209550 w 736600"/>
                    <a:gd name="connsiteY3" fmla="*/ 19199 h 47946"/>
                    <a:gd name="connsiteX4" fmla="*/ 263525 w 736600"/>
                    <a:gd name="connsiteY4" fmla="*/ 12849 h 47946"/>
                    <a:gd name="connsiteX5" fmla="*/ 327025 w 736600"/>
                    <a:gd name="connsiteY5" fmla="*/ 44599 h 47946"/>
                    <a:gd name="connsiteX6" fmla="*/ 396875 w 736600"/>
                    <a:gd name="connsiteY6" fmla="*/ 3324 h 47946"/>
                    <a:gd name="connsiteX7" fmla="*/ 501650 w 736600"/>
                    <a:gd name="connsiteY7" fmla="*/ 44599 h 47946"/>
                    <a:gd name="connsiteX8" fmla="*/ 612775 w 736600"/>
                    <a:gd name="connsiteY8" fmla="*/ 149 h 47946"/>
                    <a:gd name="connsiteX9" fmla="*/ 698500 w 736600"/>
                    <a:gd name="connsiteY9" fmla="*/ 47774 h 47946"/>
                    <a:gd name="connsiteX10" fmla="*/ 736600 w 736600"/>
                    <a:gd name="connsiteY10" fmla="*/ 44599 h 47946"/>
                    <a:gd name="connsiteX0" fmla="*/ 0 w 749967"/>
                    <a:gd name="connsiteY0" fmla="*/ 47774 h 47774"/>
                    <a:gd name="connsiteX1" fmla="*/ 79375 w 749967"/>
                    <a:gd name="connsiteY1" fmla="*/ 16024 h 47774"/>
                    <a:gd name="connsiteX2" fmla="*/ 149225 w 749967"/>
                    <a:gd name="connsiteY2" fmla="*/ 149 h 47774"/>
                    <a:gd name="connsiteX3" fmla="*/ 209550 w 749967"/>
                    <a:gd name="connsiteY3" fmla="*/ 19199 h 47774"/>
                    <a:gd name="connsiteX4" fmla="*/ 263525 w 749967"/>
                    <a:gd name="connsiteY4" fmla="*/ 12849 h 47774"/>
                    <a:gd name="connsiteX5" fmla="*/ 327025 w 749967"/>
                    <a:gd name="connsiteY5" fmla="*/ 44599 h 47774"/>
                    <a:gd name="connsiteX6" fmla="*/ 396875 w 749967"/>
                    <a:gd name="connsiteY6" fmla="*/ 3324 h 47774"/>
                    <a:gd name="connsiteX7" fmla="*/ 501650 w 749967"/>
                    <a:gd name="connsiteY7" fmla="*/ 44599 h 47774"/>
                    <a:gd name="connsiteX8" fmla="*/ 612775 w 749967"/>
                    <a:gd name="connsiteY8" fmla="*/ 149 h 47774"/>
                    <a:gd name="connsiteX9" fmla="*/ 698500 w 749967"/>
                    <a:gd name="connsiteY9" fmla="*/ 47774 h 47774"/>
                    <a:gd name="connsiteX10" fmla="*/ 749967 w 749967"/>
                    <a:gd name="connsiteY10" fmla="*/ 39253 h 47774"/>
                    <a:gd name="connsiteX0" fmla="*/ 0 w 749967"/>
                    <a:gd name="connsiteY0" fmla="*/ 47774 h 47774"/>
                    <a:gd name="connsiteX1" fmla="*/ 79375 w 749967"/>
                    <a:gd name="connsiteY1" fmla="*/ 16024 h 47774"/>
                    <a:gd name="connsiteX2" fmla="*/ 149225 w 749967"/>
                    <a:gd name="connsiteY2" fmla="*/ 149 h 47774"/>
                    <a:gd name="connsiteX3" fmla="*/ 209550 w 749967"/>
                    <a:gd name="connsiteY3" fmla="*/ 19199 h 47774"/>
                    <a:gd name="connsiteX4" fmla="*/ 263525 w 749967"/>
                    <a:gd name="connsiteY4" fmla="*/ 12849 h 47774"/>
                    <a:gd name="connsiteX5" fmla="*/ 327025 w 749967"/>
                    <a:gd name="connsiteY5" fmla="*/ 44599 h 47774"/>
                    <a:gd name="connsiteX6" fmla="*/ 396875 w 749967"/>
                    <a:gd name="connsiteY6" fmla="*/ 3324 h 47774"/>
                    <a:gd name="connsiteX7" fmla="*/ 501650 w 749967"/>
                    <a:gd name="connsiteY7" fmla="*/ 44599 h 47774"/>
                    <a:gd name="connsiteX8" fmla="*/ 612775 w 749967"/>
                    <a:gd name="connsiteY8" fmla="*/ 149 h 47774"/>
                    <a:gd name="connsiteX9" fmla="*/ 698500 w 749967"/>
                    <a:gd name="connsiteY9" fmla="*/ 47774 h 47774"/>
                    <a:gd name="connsiteX10" fmla="*/ 749967 w 749967"/>
                    <a:gd name="connsiteY10" fmla="*/ 39253 h 47774"/>
                    <a:gd name="connsiteX0" fmla="*/ 0 w 749967"/>
                    <a:gd name="connsiteY0" fmla="*/ 47774 h 47774"/>
                    <a:gd name="connsiteX1" fmla="*/ 79375 w 749967"/>
                    <a:gd name="connsiteY1" fmla="*/ 16024 h 47774"/>
                    <a:gd name="connsiteX2" fmla="*/ 149225 w 749967"/>
                    <a:gd name="connsiteY2" fmla="*/ 149 h 47774"/>
                    <a:gd name="connsiteX3" fmla="*/ 209550 w 749967"/>
                    <a:gd name="connsiteY3" fmla="*/ 19199 h 47774"/>
                    <a:gd name="connsiteX4" fmla="*/ 263525 w 749967"/>
                    <a:gd name="connsiteY4" fmla="*/ 12849 h 47774"/>
                    <a:gd name="connsiteX5" fmla="*/ 327025 w 749967"/>
                    <a:gd name="connsiteY5" fmla="*/ 44599 h 47774"/>
                    <a:gd name="connsiteX6" fmla="*/ 396875 w 749967"/>
                    <a:gd name="connsiteY6" fmla="*/ 3324 h 47774"/>
                    <a:gd name="connsiteX7" fmla="*/ 501650 w 749967"/>
                    <a:gd name="connsiteY7" fmla="*/ 44599 h 47774"/>
                    <a:gd name="connsiteX8" fmla="*/ 612775 w 749967"/>
                    <a:gd name="connsiteY8" fmla="*/ 149 h 47774"/>
                    <a:gd name="connsiteX9" fmla="*/ 698500 w 749967"/>
                    <a:gd name="connsiteY9" fmla="*/ 47774 h 47774"/>
                    <a:gd name="connsiteX10" fmla="*/ 749967 w 749967"/>
                    <a:gd name="connsiteY10" fmla="*/ 39253 h 47774"/>
                    <a:gd name="connsiteX0" fmla="*/ 0 w 749967"/>
                    <a:gd name="connsiteY0" fmla="*/ 47774 h 47787"/>
                    <a:gd name="connsiteX1" fmla="*/ 79375 w 749967"/>
                    <a:gd name="connsiteY1" fmla="*/ 16024 h 47787"/>
                    <a:gd name="connsiteX2" fmla="*/ 149225 w 749967"/>
                    <a:gd name="connsiteY2" fmla="*/ 149 h 47787"/>
                    <a:gd name="connsiteX3" fmla="*/ 209550 w 749967"/>
                    <a:gd name="connsiteY3" fmla="*/ 19199 h 47787"/>
                    <a:gd name="connsiteX4" fmla="*/ 263525 w 749967"/>
                    <a:gd name="connsiteY4" fmla="*/ 12849 h 47787"/>
                    <a:gd name="connsiteX5" fmla="*/ 327025 w 749967"/>
                    <a:gd name="connsiteY5" fmla="*/ 44599 h 47787"/>
                    <a:gd name="connsiteX6" fmla="*/ 396875 w 749967"/>
                    <a:gd name="connsiteY6" fmla="*/ 3324 h 47787"/>
                    <a:gd name="connsiteX7" fmla="*/ 501650 w 749967"/>
                    <a:gd name="connsiteY7" fmla="*/ 44599 h 47787"/>
                    <a:gd name="connsiteX8" fmla="*/ 612775 w 749967"/>
                    <a:gd name="connsiteY8" fmla="*/ 149 h 47787"/>
                    <a:gd name="connsiteX9" fmla="*/ 698500 w 749967"/>
                    <a:gd name="connsiteY9" fmla="*/ 47774 h 47787"/>
                    <a:gd name="connsiteX10" fmla="*/ 749967 w 749967"/>
                    <a:gd name="connsiteY10" fmla="*/ 39253 h 47787"/>
                    <a:gd name="connsiteX0" fmla="*/ 0 w 749967"/>
                    <a:gd name="connsiteY0" fmla="*/ 47774 h 47788"/>
                    <a:gd name="connsiteX1" fmla="*/ 79375 w 749967"/>
                    <a:gd name="connsiteY1" fmla="*/ 16024 h 47788"/>
                    <a:gd name="connsiteX2" fmla="*/ 149225 w 749967"/>
                    <a:gd name="connsiteY2" fmla="*/ 149 h 47788"/>
                    <a:gd name="connsiteX3" fmla="*/ 209550 w 749967"/>
                    <a:gd name="connsiteY3" fmla="*/ 19199 h 47788"/>
                    <a:gd name="connsiteX4" fmla="*/ 263525 w 749967"/>
                    <a:gd name="connsiteY4" fmla="*/ 12849 h 47788"/>
                    <a:gd name="connsiteX5" fmla="*/ 327025 w 749967"/>
                    <a:gd name="connsiteY5" fmla="*/ 44599 h 47788"/>
                    <a:gd name="connsiteX6" fmla="*/ 396875 w 749967"/>
                    <a:gd name="connsiteY6" fmla="*/ 3324 h 47788"/>
                    <a:gd name="connsiteX7" fmla="*/ 501650 w 749967"/>
                    <a:gd name="connsiteY7" fmla="*/ 44599 h 47788"/>
                    <a:gd name="connsiteX8" fmla="*/ 612775 w 749967"/>
                    <a:gd name="connsiteY8" fmla="*/ 149 h 47788"/>
                    <a:gd name="connsiteX9" fmla="*/ 698500 w 749967"/>
                    <a:gd name="connsiteY9" fmla="*/ 47774 h 47788"/>
                    <a:gd name="connsiteX10" fmla="*/ 749967 w 749967"/>
                    <a:gd name="connsiteY10" fmla="*/ 39253 h 47788"/>
                    <a:gd name="connsiteX0" fmla="*/ 0 w 749967"/>
                    <a:gd name="connsiteY0" fmla="*/ 47774 h 47788"/>
                    <a:gd name="connsiteX1" fmla="*/ 79375 w 749967"/>
                    <a:gd name="connsiteY1" fmla="*/ 16024 h 47788"/>
                    <a:gd name="connsiteX2" fmla="*/ 149225 w 749967"/>
                    <a:gd name="connsiteY2" fmla="*/ 149 h 47788"/>
                    <a:gd name="connsiteX3" fmla="*/ 209550 w 749967"/>
                    <a:gd name="connsiteY3" fmla="*/ 19199 h 47788"/>
                    <a:gd name="connsiteX4" fmla="*/ 263525 w 749967"/>
                    <a:gd name="connsiteY4" fmla="*/ 12849 h 47788"/>
                    <a:gd name="connsiteX5" fmla="*/ 327025 w 749967"/>
                    <a:gd name="connsiteY5" fmla="*/ 44599 h 47788"/>
                    <a:gd name="connsiteX6" fmla="*/ 396875 w 749967"/>
                    <a:gd name="connsiteY6" fmla="*/ 3324 h 47788"/>
                    <a:gd name="connsiteX7" fmla="*/ 501650 w 749967"/>
                    <a:gd name="connsiteY7" fmla="*/ 44599 h 47788"/>
                    <a:gd name="connsiteX8" fmla="*/ 612775 w 749967"/>
                    <a:gd name="connsiteY8" fmla="*/ 149 h 47788"/>
                    <a:gd name="connsiteX9" fmla="*/ 698500 w 749967"/>
                    <a:gd name="connsiteY9" fmla="*/ 47774 h 47788"/>
                    <a:gd name="connsiteX10" fmla="*/ 749967 w 749967"/>
                    <a:gd name="connsiteY10" fmla="*/ 39253 h 47788"/>
                    <a:gd name="connsiteX0" fmla="*/ 0 w 749967"/>
                    <a:gd name="connsiteY0" fmla="*/ 47774 h 47788"/>
                    <a:gd name="connsiteX1" fmla="*/ 76033 w 749967"/>
                    <a:gd name="connsiteY1" fmla="*/ 10680 h 47788"/>
                    <a:gd name="connsiteX2" fmla="*/ 149225 w 749967"/>
                    <a:gd name="connsiteY2" fmla="*/ 149 h 47788"/>
                    <a:gd name="connsiteX3" fmla="*/ 209550 w 749967"/>
                    <a:gd name="connsiteY3" fmla="*/ 19199 h 47788"/>
                    <a:gd name="connsiteX4" fmla="*/ 263525 w 749967"/>
                    <a:gd name="connsiteY4" fmla="*/ 12849 h 47788"/>
                    <a:gd name="connsiteX5" fmla="*/ 327025 w 749967"/>
                    <a:gd name="connsiteY5" fmla="*/ 44599 h 47788"/>
                    <a:gd name="connsiteX6" fmla="*/ 396875 w 749967"/>
                    <a:gd name="connsiteY6" fmla="*/ 3324 h 47788"/>
                    <a:gd name="connsiteX7" fmla="*/ 501650 w 749967"/>
                    <a:gd name="connsiteY7" fmla="*/ 44599 h 47788"/>
                    <a:gd name="connsiteX8" fmla="*/ 612775 w 749967"/>
                    <a:gd name="connsiteY8" fmla="*/ 149 h 47788"/>
                    <a:gd name="connsiteX9" fmla="*/ 698500 w 749967"/>
                    <a:gd name="connsiteY9" fmla="*/ 47774 h 47788"/>
                    <a:gd name="connsiteX10" fmla="*/ 749967 w 749967"/>
                    <a:gd name="connsiteY10" fmla="*/ 39253 h 47788"/>
                    <a:gd name="connsiteX0" fmla="*/ 0 w 749967"/>
                    <a:gd name="connsiteY0" fmla="*/ 47774 h 47788"/>
                    <a:gd name="connsiteX1" fmla="*/ 76033 w 749967"/>
                    <a:gd name="connsiteY1" fmla="*/ 10680 h 47788"/>
                    <a:gd name="connsiteX2" fmla="*/ 149225 w 749967"/>
                    <a:gd name="connsiteY2" fmla="*/ 149 h 47788"/>
                    <a:gd name="connsiteX3" fmla="*/ 209550 w 749967"/>
                    <a:gd name="connsiteY3" fmla="*/ 19199 h 47788"/>
                    <a:gd name="connsiteX4" fmla="*/ 263525 w 749967"/>
                    <a:gd name="connsiteY4" fmla="*/ 12849 h 47788"/>
                    <a:gd name="connsiteX5" fmla="*/ 327025 w 749967"/>
                    <a:gd name="connsiteY5" fmla="*/ 44599 h 47788"/>
                    <a:gd name="connsiteX6" fmla="*/ 396875 w 749967"/>
                    <a:gd name="connsiteY6" fmla="*/ 3324 h 47788"/>
                    <a:gd name="connsiteX7" fmla="*/ 501650 w 749967"/>
                    <a:gd name="connsiteY7" fmla="*/ 44599 h 47788"/>
                    <a:gd name="connsiteX8" fmla="*/ 612775 w 749967"/>
                    <a:gd name="connsiteY8" fmla="*/ 149 h 47788"/>
                    <a:gd name="connsiteX9" fmla="*/ 698500 w 749967"/>
                    <a:gd name="connsiteY9" fmla="*/ 47774 h 47788"/>
                    <a:gd name="connsiteX10" fmla="*/ 749967 w 749967"/>
                    <a:gd name="connsiteY10" fmla="*/ 39253 h 47788"/>
                    <a:gd name="connsiteX0" fmla="*/ 0 w 749967"/>
                    <a:gd name="connsiteY0" fmla="*/ 47774 h 47788"/>
                    <a:gd name="connsiteX1" fmla="*/ 149225 w 749967"/>
                    <a:gd name="connsiteY1" fmla="*/ 149 h 47788"/>
                    <a:gd name="connsiteX2" fmla="*/ 209550 w 749967"/>
                    <a:gd name="connsiteY2" fmla="*/ 19199 h 47788"/>
                    <a:gd name="connsiteX3" fmla="*/ 263525 w 749967"/>
                    <a:gd name="connsiteY3" fmla="*/ 12849 h 47788"/>
                    <a:gd name="connsiteX4" fmla="*/ 327025 w 749967"/>
                    <a:gd name="connsiteY4" fmla="*/ 44599 h 47788"/>
                    <a:gd name="connsiteX5" fmla="*/ 396875 w 749967"/>
                    <a:gd name="connsiteY5" fmla="*/ 3324 h 47788"/>
                    <a:gd name="connsiteX6" fmla="*/ 501650 w 749967"/>
                    <a:gd name="connsiteY6" fmla="*/ 44599 h 47788"/>
                    <a:gd name="connsiteX7" fmla="*/ 612775 w 749967"/>
                    <a:gd name="connsiteY7" fmla="*/ 149 h 47788"/>
                    <a:gd name="connsiteX8" fmla="*/ 698500 w 749967"/>
                    <a:gd name="connsiteY8" fmla="*/ 47774 h 47788"/>
                    <a:gd name="connsiteX9" fmla="*/ 749967 w 749967"/>
                    <a:gd name="connsiteY9" fmla="*/ 39253 h 47788"/>
                    <a:gd name="connsiteX0" fmla="*/ 0 w 749967"/>
                    <a:gd name="connsiteY0" fmla="*/ 47774 h 47788"/>
                    <a:gd name="connsiteX1" fmla="*/ 122491 w 749967"/>
                    <a:gd name="connsiteY1" fmla="*/ 149 h 47788"/>
                    <a:gd name="connsiteX2" fmla="*/ 209550 w 749967"/>
                    <a:gd name="connsiteY2" fmla="*/ 19199 h 47788"/>
                    <a:gd name="connsiteX3" fmla="*/ 263525 w 749967"/>
                    <a:gd name="connsiteY3" fmla="*/ 12849 h 47788"/>
                    <a:gd name="connsiteX4" fmla="*/ 327025 w 749967"/>
                    <a:gd name="connsiteY4" fmla="*/ 44599 h 47788"/>
                    <a:gd name="connsiteX5" fmla="*/ 396875 w 749967"/>
                    <a:gd name="connsiteY5" fmla="*/ 3324 h 47788"/>
                    <a:gd name="connsiteX6" fmla="*/ 501650 w 749967"/>
                    <a:gd name="connsiteY6" fmla="*/ 44599 h 47788"/>
                    <a:gd name="connsiteX7" fmla="*/ 612775 w 749967"/>
                    <a:gd name="connsiteY7" fmla="*/ 149 h 47788"/>
                    <a:gd name="connsiteX8" fmla="*/ 698500 w 749967"/>
                    <a:gd name="connsiteY8" fmla="*/ 47774 h 47788"/>
                    <a:gd name="connsiteX9" fmla="*/ 749967 w 749967"/>
                    <a:gd name="connsiteY9" fmla="*/ 39253 h 47788"/>
                    <a:gd name="connsiteX0" fmla="*/ 0 w 749967"/>
                    <a:gd name="connsiteY0" fmla="*/ 47808 h 47822"/>
                    <a:gd name="connsiteX1" fmla="*/ 122491 w 749967"/>
                    <a:gd name="connsiteY1" fmla="*/ 183 h 47822"/>
                    <a:gd name="connsiteX2" fmla="*/ 209550 w 749967"/>
                    <a:gd name="connsiteY2" fmla="*/ 19233 h 47822"/>
                    <a:gd name="connsiteX3" fmla="*/ 263525 w 749967"/>
                    <a:gd name="connsiteY3" fmla="*/ 12883 h 47822"/>
                    <a:gd name="connsiteX4" fmla="*/ 327025 w 749967"/>
                    <a:gd name="connsiteY4" fmla="*/ 44633 h 47822"/>
                    <a:gd name="connsiteX5" fmla="*/ 396875 w 749967"/>
                    <a:gd name="connsiteY5" fmla="*/ 3358 h 47822"/>
                    <a:gd name="connsiteX6" fmla="*/ 501650 w 749967"/>
                    <a:gd name="connsiteY6" fmla="*/ 44633 h 47822"/>
                    <a:gd name="connsiteX7" fmla="*/ 612775 w 749967"/>
                    <a:gd name="connsiteY7" fmla="*/ 183 h 47822"/>
                    <a:gd name="connsiteX8" fmla="*/ 698500 w 749967"/>
                    <a:gd name="connsiteY8" fmla="*/ 47808 h 47822"/>
                    <a:gd name="connsiteX9" fmla="*/ 749967 w 749967"/>
                    <a:gd name="connsiteY9" fmla="*/ 39287 h 47822"/>
                    <a:gd name="connsiteX0" fmla="*/ 0 w 749967"/>
                    <a:gd name="connsiteY0" fmla="*/ 47774 h 47788"/>
                    <a:gd name="connsiteX1" fmla="*/ 122491 w 749967"/>
                    <a:gd name="connsiteY1" fmla="*/ 149 h 47788"/>
                    <a:gd name="connsiteX2" fmla="*/ 209550 w 749967"/>
                    <a:gd name="connsiteY2" fmla="*/ 19199 h 47788"/>
                    <a:gd name="connsiteX3" fmla="*/ 263525 w 749967"/>
                    <a:gd name="connsiteY3" fmla="*/ 12849 h 47788"/>
                    <a:gd name="connsiteX4" fmla="*/ 327025 w 749967"/>
                    <a:gd name="connsiteY4" fmla="*/ 44599 h 47788"/>
                    <a:gd name="connsiteX5" fmla="*/ 396875 w 749967"/>
                    <a:gd name="connsiteY5" fmla="*/ 3324 h 47788"/>
                    <a:gd name="connsiteX6" fmla="*/ 501650 w 749967"/>
                    <a:gd name="connsiteY6" fmla="*/ 44599 h 47788"/>
                    <a:gd name="connsiteX7" fmla="*/ 612775 w 749967"/>
                    <a:gd name="connsiteY7" fmla="*/ 149 h 47788"/>
                    <a:gd name="connsiteX8" fmla="*/ 698500 w 749967"/>
                    <a:gd name="connsiteY8" fmla="*/ 47774 h 47788"/>
                    <a:gd name="connsiteX9" fmla="*/ 749967 w 749967"/>
                    <a:gd name="connsiteY9" fmla="*/ 39253 h 47788"/>
                    <a:gd name="connsiteX0" fmla="*/ 0 w 749967"/>
                    <a:gd name="connsiteY0" fmla="*/ 47778 h 47792"/>
                    <a:gd name="connsiteX1" fmla="*/ 122491 w 749967"/>
                    <a:gd name="connsiteY1" fmla="*/ 153 h 47792"/>
                    <a:gd name="connsiteX2" fmla="*/ 209550 w 749967"/>
                    <a:gd name="connsiteY2" fmla="*/ 19203 h 47792"/>
                    <a:gd name="connsiteX3" fmla="*/ 263525 w 749967"/>
                    <a:gd name="connsiteY3" fmla="*/ 12853 h 47792"/>
                    <a:gd name="connsiteX4" fmla="*/ 327025 w 749967"/>
                    <a:gd name="connsiteY4" fmla="*/ 44603 h 47792"/>
                    <a:gd name="connsiteX5" fmla="*/ 396875 w 749967"/>
                    <a:gd name="connsiteY5" fmla="*/ 3328 h 47792"/>
                    <a:gd name="connsiteX6" fmla="*/ 501650 w 749967"/>
                    <a:gd name="connsiteY6" fmla="*/ 44603 h 47792"/>
                    <a:gd name="connsiteX7" fmla="*/ 612775 w 749967"/>
                    <a:gd name="connsiteY7" fmla="*/ 153 h 47792"/>
                    <a:gd name="connsiteX8" fmla="*/ 698500 w 749967"/>
                    <a:gd name="connsiteY8" fmla="*/ 47778 h 47792"/>
                    <a:gd name="connsiteX9" fmla="*/ 749967 w 749967"/>
                    <a:gd name="connsiteY9" fmla="*/ 39257 h 4779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27025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90210 h 90224"/>
                    <a:gd name="connsiteX1" fmla="*/ 122491 w 749967"/>
                    <a:gd name="connsiteY1" fmla="*/ 42585 h 90224"/>
                    <a:gd name="connsiteX2" fmla="*/ 209550 w 749967"/>
                    <a:gd name="connsiteY2" fmla="*/ 61635 h 90224"/>
                    <a:gd name="connsiteX3" fmla="*/ 313658 w 749967"/>
                    <a:gd name="connsiteY3" fmla="*/ 87035 h 90224"/>
                    <a:gd name="connsiteX4" fmla="*/ 404029 w 749967"/>
                    <a:gd name="connsiteY4" fmla="*/ 0 h 90224"/>
                    <a:gd name="connsiteX5" fmla="*/ 501650 w 749967"/>
                    <a:gd name="connsiteY5" fmla="*/ 87035 h 90224"/>
                    <a:gd name="connsiteX6" fmla="*/ 612775 w 749967"/>
                    <a:gd name="connsiteY6" fmla="*/ 42585 h 90224"/>
                    <a:gd name="connsiteX7" fmla="*/ 698500 w 749967"/>
                    <a:gd name="connsiteY7" fmla="*/ 90210 h 90224"/>
                    <a:gd name="connsiteX8" fmla="*/ 749967 w 749967"/>
                    <a:gd name="connsiteY8" fmla="*/ 81689 h 90224"/>
                    <a:gd name="connsiteX0" fmla="*/ 0 w 749967"/>
                    <a:gd name="connsiteY0" fmla="*/ 90362 h 112460"/>
                    <a:gd name="connsiteX1" fmla="*/ 122491 w 749967"/>
                    <a:gd name="connsiteY1" fmla="*/ 42737 h 112460"/>
                    <a:gd name="connsiteX2" fmla="*/ 209550 w 749967"/>
                    <a:gd name="connsiteY2" fmla="*/ 61787 h 112460"/>
                    <a:gd name="connsiteX3" fmla="*/ 313658 w 749967"/>
                    <a:gd name="connsiteY3" fmla="*/ 87187 h 112460"/>
                    <a:gd name="connsiteX4" fmla="*/ 404029 w 749967"/>
                    <a:gd name="connsiteY4" fmla="*/ 152 h 112460"/>
                    <a:gd name="connsiteX5" fmla="*/ 501650 w 749967"/>
                    <a:gd name="connsiteY5" fmla="*/ 111973 h 112460"/>
                    <a:gd name="connsiteX6" fmla="*/ 612775 w 749967"/>
                    <a:gd name="connsiteY6" fmla="*/ 42737 h 112460"/>
                    <a:gd name="connsiteX7" fmla="*/ 698500 w 749967"/>
                    <a:gd name="connsiteY7" fmla="*/ 90362 h 112460"/>
                    <a:gd name="connsiteX8" fmla="*/ 749967 w 749967"/>
                    <a:gd name="connsiteY8" fmla="*/ 81841 h 112460"/>
                    <a:gd name="connsiteX0" fmla="*/ 0 w 749967"/>
                    <a:gd name="connsiteY0" fmla="*/ 90362 h 113366"/>
                    <a:gd name="connsiteX1" fmla="*/ 122491 w 749967"/>
                    <a:gd name="connsiteY1" fmla="*/ 42737 h 113366"/>
                    <a:gd name="connsiteX2" fmla="*/ 209550 w 749967"/>
                    <a:gd name="connsiteY2" fmla="*/ 61787 h 113366"/>
                    <a:gd name="connsiteX3" fmla="*/ 313658 w 749967"/>
                    <a:gd name="connsiteY3" fmla="*/ 87187 h 113366"/>
                    <a:gd name="connsiteX4" fmla="*/ 404029 w 749967"/>
                    <a:gd name="connsiteY4" fmla="*/ 152 h 113366"/>
                    <a:gd name="connsiteX5" fmla="*/ 501650 w 749967"/>
                    <a:gd name="connsiteY5" fmla="*/ 111973 h 113366"/>
                    <a:gd name="connsiteX6" fmla="*/ 612775 w 749967"/>
                    <a:gd name="connsiteY6" fmla="*/ 42737 h 113366"/>
                    <a:gd name="connsiteX7" fmla="*/ 698500 w 749967"/>
                    <a:gd name="connsiteY7" fmla="*/ 90362 h 113366"/>
                    <a:gd name="connsiteX8" fmla="*/ 749967 w 749967"/>
                    <a:gd name="connsiteY8" fmla="*/ 81841 h 113366"/>
                    <a:gd name="connsiteX0" fmla="*/ 0 w 749967"/>
                    <a:gd name="connsiteY0" fmla="*/ 90362 h 111983"/>
                    <a:gd name="connsiteX1" fmla="*/ 122491 w 749967"/>
                    <a:gd name="connsiteY1" fmla="*/ 42737 h 111983"/>
                    <a:gd name="connsiteX2" fmla="*/ 209550 w 749967"/>
                    <a:gd name="connsiteY2" fmla="*/ 61787 h 111983"/>
                    <a:gd name="connsiteX3" fmla="*/ 313658 w 749967"/>
                    <a:gd name="connsiteY3" fmla="*/ 87187 h 111983"/>
                    <a:gd name="connsiteX4" fmla="*/ 404029 w 749967"/>
                    <a:gd name="connsiteY4" fmla="*/ 152 h 111983"/>
                    <a:gd name="connsiteX5" fmla="*/ 501650 w 749967"/>
                    <a:gd name="connsiteY5" fmla="*/ 111973 h 111983"/>
                    <a:gd name="connsiteX6" fmla="*/ 612775 w 749967"/>
                    <a:gd name="connsiteY6" fmla="*/ 42737 h 111983"/>
                    <a:gd name="connsiteX7" fmla="*/ 698500 w 749967"/>
                    <a:gd name="connsiteY7" fmla="*/ 90362 h 111983"/>
                    <a:gd name="connsiteX8" fmla="*/ 749967 w 749967"/>
                    <a:gd name="connsiteY8" fmla="*/ 81841 h 111983"/>
                    <a:gd name="connsiteX0" fmla="*/ 0 w 749967"/>
                    <a:gd name="connsiteY0" fmla="*/ 90284 h 111905"/>
                    <a:gd name="connsiteX1" fmla="*/ 122491 w 749967"/>
                    <a:gd name="connsiteY1" fmla="*/ 42659 h 111905"/>
                    <a:gd name="connsiteX2" fmla="*/ 209550 w 749967"/>
                    <a:gd name="connsiteY2" fmla="*/ 61709 h 111905"/>
                    <a:gd name="connsiteX3" fmla="*/ 313658 w 749967"/>
                    <a:gd name="connsiteY3" fmla="*/ 87109 h 111905"/>
                    <a:gd name="connsiteX4" fmla="*/ 404029 w 749967"/>
                    <a:gd name="connsiteY4" fmla="*/ 74 h 111905"/>
                    <a:gd name="connsiteX5" fmla="*/ 501650 w 749967"/>
                    <a:gd name="connsiteY5" fmla="*/ 111895 h 111905"/>
                    <a:gd name="connsiteX6" fmla="*/ 612775 w 749967"/>
                    <a:gd name="connsiteY6" fmla="*/ 42659 h 111905"/>
                    <a:gd name="connsiteX7" fmla="*/ 698500 w 749967"/>
                    <a:gd name="connsiteY7" fmla="*/ 90284 h 111905"/>
                    <a:gd name="connsiteX8" fmla="*/ 749967 w 749967"/>
                    <a:gd name="connsiteY8" fmla="*/ 81763 h 111905"/>
                    <a:gd name="connsiteX0" fmla="*/ 0 w 749967"/>
                    <a:gd name="connsiteY0" fmla="*/ 90519 h 112140"/>
                    <a:gd name="connsiteX1" fmla="*/ 122491 w 749967"/>
                    <a:gd name="connsiteY1" fmla="*/ 42894 h 112140"/>
                    <a:gd name="connsiteX2" fmla="*/ 209550 w 749967"/>
                    <a:gd name="connsiteY2" fmla="*/ 61944 h 112140"/>
                    <a:gd name="connsiteX3" fmla="*/ 313658 w 749967"/>
                    <a:gd name="connsiteY3" fmla="*/ 87344 h 112140"/>
                    <a:gd name="connsiteX4" fmla="*/ 404029 w 749967"/>
                    <a:gd name="connsiteY4" fmla="*/ 309 h 112140"/>
                    <a:gd name="connsiteX5" fmla="*/ 501650 w 749967"/>
                    <a:gd name="connsiteY5" fmla="*/ 112130 h 112140"/>
                    <a:gd name="connsiteX6" fmla="*/ 612775 w 749967"/>
                    <a:gd name="connsiteY6" fmla="*/ 42894 h 112140"/>
                    <a:gd name="connsiteX7" fmla="*/ 698500 w 749967"/>
                    <a:gd name="connsiteY7" fmla="*/ 90519 h 112140"/>
                    <a:gd name="connsiteX8" fmla="*/ 749967 w 749967"/>
                    <a:gd name="connsiteY8" fmla="*/ 81998 h 112140"/>
                    <a:gd name="connsiteX0" fmla="*/ 0 w 749967"/>
                    <a:gd name="connsiteY0" fmla="*/ 90540 h 112161"/>
                    <a:gd name="connsiteX1" fmla="*/ 122491 w 749967"/>
                    <a:gd name="connsiteY1" fmla="*/ 42915 h 112161"/>
                    <a:gd name="connsiteX2" fmla="*/ 209550 w 749967"/>
                    <a:gd name="connsiteY2" fmla="*/ 61965 h 112161"/>
                    <a:gd name="connsiteX3" fmla="*/ 313658 w 749967"/>
                    <a:gd name="connsiteY3" fmla="*/ 87365 h 112161"/>
                    <a:gd name="connsiteX4" fmla="*/ 404029 w 749967"/>
                    <a:gd name="connsiteY4" fmla="*/ 330 h 112161"/>
                    <a:gd name="connsiteX5" fmla="*/ 501650 w 749967"/>
                    <a:gd name="connsiteY5" fmla="*/ 112151 h 112161"/>
                    <a:gd name="connsiteX6" fmla="*/ 612775 w 749967"/>
                    <a:gd name="connsiteY6" fmla="*/ 42915 h 112161"/>
                    <a:gd name="connsiteX7" fmla="*/ 698500 w 749967"/>
                    <a:gd name="connsiteY7" fmla="*/ 90540 h 112161"/>
                    <a:gd name="connsiteX8" fmla="*/ 749967 w 749967"/>
                    <a:gd name="connsiteY8" fmla="*/ 82019 h 112161"/>
                    <a:gd name="connsiteX0" fmla="*/ 0 w 749967"/>
                    <a:gd name="connsiteY0" fmla="*/ 90495 h 112116"/>
                    <a:gd name="connsiteX1" fmla="*/ 122491 w 749967"/>
                    <a:gd name="connsiteY1" fmla="*/ 42870 h 112116"/>
                    <a:gd name="connsiteX2" fmla="*/ 209550 w 749967"/>
                    <a:gd name="connsiteY2" fmla="*/ 61920 h 112116"/>
                    <a:gd name="connsiteX3" fmla="*/ 313658 w 749967"/>
                    <a:gd name="connsiteY3" fmla="*/ 87320 h 112116"/>
                    <a:gd name="connsiteX4" fmla="*/ 404029 w 749967"/>
                    <a:gd name="connsiteY4" fmla="*/ 285 h 112116"/>
                    <a:gd name="connsiteX5" fmla="*/ 501650 w 749967"/>
                    <a:gd name="connsiteY5" fmla="*/ 112106 h 112116"/>
                    <a:gd name="connsiteX6" fmla="*/ 612775 w 749967"/>
                    <a:gd name="connsiteY6" fmla="*/ 42870 h 112116"/>
                    <a:gd name="connsiteX7" fmla="*/ 698500 w 749967"/>
                    <a:gd name="connsiteY7" fmla="*/ 90495 h 112116"/>
                    <a:gd name="connsiteX8" fmla="*/ 749967 w 749967"/>
                    <a:gd name="connsiteY8" fmla="*/ 81974 h 112116"/>
                    <a:gd name="connsiteX0" fmla="*/ 0 w 749967"/>
                    <a:gd name="connsiteY0" fmla="*/ 90495 h 112116"/>
                    <a:gd name="connsiteX1" fmla="*/ 122491 w 749967"/>
                    <a:gd name="connsiteY1" fmla="*/ 42870 h 112116"/>
                    <a:gd name="connsiteX2" fmla="*/ 209550 w 749967"/>
                    <a:gd name="connsiteY2" fmla="*/ 61920 h 112116"/>
                    <a:gd name="connsiteX3" fmla="*/ 313658 w 749967"/>
                    <a:gd name="connsiteY3" fmla="*/ 87320 h 112116"/>
                    <a:gd name="connsiteX4" fmla="*/ 404029 w 749967"/>
                    <a:gd name="connsiteY4" fmla="*/ 285 h 112116"/>
                    <a:gd name="connsiteX5" fmla="*/ 501650 w 749967"/>
                    <a:gd name="connsiteY5" fmla="*/ 112106 h 112116"/>
                    <a:gd name="connsiteX6" fmla="*/ 612775 w 749967"/>
                    <a:gd name="connsiteY6" fmla="*/ 42870 h 112116"/>
                    <a:gd name="connsiteX7" fmla="*/ 698500 w 749967"/>
                    <a:gd name="connsiteY7" fmla="*/ 90495 h 112116"/>
                    <a:gd name="connsiteX8" fmla="*/ 749967 w 749967"/>
                    <a:gd name="connsiteY8" fmla="*/ 81974 h 112116"/>
                    <a:gd name="connsiteX0" fmla="*/ 0 w 749967"/>
                    <a:gd name="connsiteY0" fmla="*/ 90495 h 112116"/>
                    <a:gd name="connsiteX1" fmla="*/ 122491 w 749967"/>
                    <a:gd name="connsiteY1" fmla="*/ 42870 h 112116"/>
                    <a:gd name="connsiteX2" fmla="*/ 209550 w 749967"/>
                    <a:gd name="connsiteY2" fmla="*/ 61920 h 112116"/>
                    <a:gd name="connsiteX3" fmla="*/ 313658 w 749967"/>
                    <a:gd name="connsiteY3" fmla="*/ 87320 h 112116"/>
                    <a:gd name="connsiteX4" fmla="*/ 404029 w 749967"/>
                    <a:gd name="connsiteY4" fmla="*/ 285 h 112116"/>
                    <a:gd name="connsiteX5" fmla="*/ 501650 w 749967"/>
                    <a:gd name="connsiteY5" fmla="*/ 112106 h 112116"/>
                    <a:gd name="connsiteX6" fmla="*/ 612775 w 749967"/>
                    <a:gd name="connsiteY6" fmla="*/ 42870 h 112116"/>
                    <a:gd name="connsiteX7" fmla="*/ 698500 w 749967"/>
                    <a:gd name="connsiteY7" fmla="*/ 90495 h 112116"/>
                    <a:gd name="connsiteX8" fmla="*/ 749967 w 749967"/>
                    <a:gd name="connsiteY8" fmla="*/ 81974 h 112116"/>
                    <a:gd name="connsiteX0" fmla="*/ 0 w 749967"/>
                    <a:gd name="connsiteY0" fmla="*/ 90495 h 112116"/>
                    <a:gd name="connsiteX1" fmla="*/ 72545 w 749967"/>
                    <a:gd name="connsiteY1" fmla="*/ 64033 h 112116"/>
                    <a:gd name="connsiteX2" fmla="*/ 122491 w 749967"/>
                    <a:gd name="connsiteY2" fmla="*/ 42870 h 112116"/>
                    <a:gd name="connsiteX3" fmla="*/ 209550 w 749967"/>
                    <a:gd name="connsiteY3" fmla="*/ 61920 h 112116"/>
                    <a:gd name="connsiteX4" fmla="*/ 313658 w 749967"/>
                    <a:gd name="connsiteY4" fmla="*/ 87320 h 112116"/>
                    <a:gd name="connsiteX5" fmla="*/ 404029 w 749967"/>
                    <a:gd name="connsiteY5" fmla="*/ 285 h 112116"/>
                    <a:gd name="connsiteX6" fmla="*/ 501650 w 749967"/>
                    <a:gd name="connsiteY6" fmla="*/ 112106 h 112116"/>
                    <a:gd name="connsiteX7" fmla="*/ 612775 w 749967"/>
                    <a:gd name="connsiteY7" fmla="*/ 42870 h 112116"/>
                    <a:gd name="connsiteX8" fmla="*/ 698500 w 749967"/>
                    <a:gd name="connsiteY8" fmla="*/ 90495 h 112116"/>
                    <a:gd name="connsiteX9" fmla="*/ 749967 w 749967"/>
                    <a:gd name="connsiteY9" fmla="*/ 81974 h 112116"/>
                    <a:gd name="connsiteX0" fmla="*/ 0 w 749967"/>
                    <a:gd name="connsiteY0" fmla="*/ 90495 h 112116"/>
                    <a:gd name="connsiteX1" fmla="*/ 72545 w 749967"/>
                    <a:gd name="connsiteY1" fmla="*/ 64033 h 112116"/>
                    <a:gd name="connsiteX2" fmla="*/ 122491 w 749967"/>
                    <a:gd name="connsiteY2" fmla="*/ 42870 h 112116"/>
                    <a:gd name="connsiteX3" fmla="*/ 209550 w 749967"/>
                    <a:gd name="connsiteY3" fmla="*/ 61920 h 112116"/>
                    <a:gd name="connsiteX4" fmla="*/ 313658 w 749967"/>
                    <a:gd name="connsiteY4" fmla="*/ 87320 h 112116"/>
                    <a:gd name="connsiteX5" fmla="*/ 404029 w 749967"/>
                    <a:gd name="connsiteY5" fmla="*/ 285 h 112116"/>
                    <a:gd name="connsiteX6" fmla="*/ 501650 w 749967"/>
                    <a:gd name="connsiteY6" fmla="*/ 112106 h 112116"/>
                    <a:gd name="connsiteX7" fmla="*/ 612775 w 749967"/>
                    <a:gd name="connsiteY7" fmla="*/ 42870 h 112116"/>
                    <a:gd name="connsiteX8" fmla="*/ 698500 w 749967"/>
                    <a:gd name="connsiteY8" fmla="*/ 90495 h 112116"/>
                    <a:gd name="connsiteX9" fmla="*/ 749967 w 749967"/>
                    <a:gd name="connsiteY9" fmla="*/ 81974 h 112116"/>
                    <a:gd name="connsiteX0" fmla="*/ 0 w 749967"/>
                    <a:gd name="connsiteY0" fmla="*/ 90495 h 112116"/>
                    <a:gd name="connsiteX1" fmla="*/ 72545 w 749967"/>
                    <a:gd name="connsiteY1" fmla="*/ 64033 h 112116"/>
                    <a:gd name="connsiteX2" fmla="*/ 122491 w 749967"/>
                    <a:gd name="connsiteY2" fmla="*/ 42870 h 112116"/>
                    <a:gd name="connsiteX3" fmla="*/ 209550 w 749967"/>
                    <a:gd name="connsiteY3" fmla="*/ 61920 h 112116"/>
                    <a:gd name="connsiteX4" fmla="*/ 313658 w 749967"/>
                    <a:gd name="connsiteY4" fmla="*/ 87320 h 112116"/>
                    <a:gd name="connsiteX5" fmla="*/ 404029 w 749967"/>
                    <a:gd name="connsiteY5" fmla="*/ 285 h 112116"/>
                    <a:gd name="connsiteX6" fmla="*/ 501650 w 749967"/>
                    <a:gd name="connsiteY6" fmla="*/ 112106 h 112116"/>
                    <a:gd name="connsiteX7" fmla="*/ 612775 w 749967"/>
                    <a:gd name="connsiteY7" fmla="*/ 42870 h 112116"/>
                    <a:gd name="connsiteX8" fmla="*/ 698500 w 749967"/>
                    <a:gd name="connsiteY8" fmla="*/ 90495 h 112116"/>
                    <a:gd name="connsiteX9" fmla="*/ 749967 w 749967"/>
                    <a:gd name="connsiteY9" fmla="*/ 81974 h 112116"/>
                    <a:gd name="connsiteX0" fmla="*/ 0 w 749967"/>
                    <a:gd name="connsiteY0" fmla="*/ 90495 h 112116"/>
                    <a:gd name="connsiteX1" fmla="*/ 72545 w 749967"/>
                    <a:gd name="connsiteY1" fmla="*/ 61127 h 112116"/>
                    <a:gd name="connsiteX2" fmla="*/ 122491 w 749967"/>
                    <a:gd name="connsiteY2" fmla="*/ 42870 h 112116"/>
                    <a:gd name="connsiteX3" fmla="*/ 209550 w 749967"/>
                    <a:gd name="connsiteY3" fmla="*/ 61920 h 112116"/>
                    <a:gd name="connsiteX4" fmla="*/ 313658 w 749967"/>
                    <a:gd name="connsiteY4" fmla="*/ 87320 h 112116"/>
                    <a:gd name="connsiteX5" fmla="*/ 404029 w 749967"/>
                    <a:gd name="connsiteY5" fmla="*/ 285 h 112116"/>
                    <a:gd name="connsiteX6" fmla="*/ 501650 w 749967"/>
                    <a:gd name="connsiteY6" fmla="*/ 112106 h 112116"/>
                    <a:gd name="connsiteX7" fmla="*/ 612775 w 749967"/>
                    <a:gd name="connsiteY7" fmla="*/ 42870 h 112116"/>
                    <a:gd name="connsiteX8" fmla="*/ 698500 w 749967"/>
                    <a:gd name="connsiteY8" fmla="*/ 90495 h 112116"/>
                    <a:gd name="connsiteX9" fmla="*/ 749967 w 749967"/>
                    <a:gd name="connsiteY9" fmla="*/ 81974 h 112116"/>
                    <a:gd name="connsiteX0" fmla="*/ 0 w 749967"/>
                    <a:gd name="connsiteY0" fmla="*/ 90495 h 112116"/>
                    <a:gd name="connsiteX1" fmla="*/ 72545 w 749967"/>
                    <a:gd name="connsiteY1" fmla="*/ 61127 h 112116"/>
                    <a:gd name="connsiteX2" fmla="*/ 151565 w 749967"/>
                    <a:gd name="connsiteY2" fmla="*/ 77742 h 112116"/>
                    <a:gd name="connsiteX3" fmla="*/ 209550 w 749967"/>
                    <a:gd name="connsiteY3" fmla="*/ 61920 h 112116"/>
                    <a:gd name="connsiteX4" fmla="*/ 313658 w 749967"/>
                    <a:gd name="connsiteY4" fmla="*/ 87320 h 112116"/>
                    <a:gd name="connsiteX5" fmla="*/ 404029 w 749967"/>
                    <a:gd name="connsiteY5" fmla="*/ 285 h 112116"/>
                    <a:gd name="connsiteX6" fmla="*/ 501650 w 749967"/>
                    <a:gd name="connsiteY6" fmla="*/ 112106 h 112116"/>
                    <a:gd name="connsiteX7" fmla="*/ 612775 w 749967"/>
                    <a:gd name="connsiteY7" fmla="*/ 42870 h 112116"/>
                    <a:gd name="connsiteX8" fmla="*/ 698500 w 749967"/>
                    <a:gd name="connsiteY8" fmla="*/ 90495 h 112116"/>
                    <a:gd name="connsiteX9" fmla="*/ 749967 w 749967"/>
                    <a:gd name="connsiteY9" fmla="*/ 81974 h 112116"/>
                    <a:gd name="connsiteX0" fmla="*/ 0 w 749967"/>
                    <a:gd name="connsiteY0" fmla="*/ 90495 h 112116"/>
                    <a:gd name="connsiteX1" fmla="*/ 72545 w 749967"/>
                    <a:gd name="connsiteY1" fmla="*/ 61127 h 112116"/>
                    <a:gd name="connsiteX2" fmla="*/ 151565 w 749967"/>
                    <a:gd name="connsiteY2" fmla="*/ 77742 h 112116"/>
                    <a:gd name="connsiteX3" fmla="*/ 209550 w 749967"/>
                    <a:gd name="connsiteY3" fmla="*/ 61920 h 112116"/>
                    <a:gd name="connsiteX4" fmla="*/ 313658 w 749967"/>
                    <a:gd name="connsiteY4" fmla="*/ 87320 h 112116"/>
                    <a:gd name="connsiteX5" fmla="*/ 404029 w 749967"/>
                    <a:gd name="connsiteY5" fmla="*/ 285 h 112116"/>
                    <a:gd name="connsiteX6" fmla="*/ 501650 w 749967"/>
                    <a:gd name="connsiteY6" fmla="*/ 112106 h 112116"/>
                    <a:gd name="connsiteX7" fmla="*/ 612775 w 749967"/>
                    <a:gd name="connsiteY7" fmla="*/ 42870 h 112116"/>
                    <a:gd name="connsiteX8" fmla="*/ 698500 w 749967"/>
                    <a:gd name="connsiteY8" fmla="*/ 90495 h 112116"/>
                    <a:gd name="connsiteX9" fmla="*/ 749967 w 749967"/>
                    <a:gd name="connsiteY9" fmla="*/ 81974 h 112116"/>
                    <a:gd name="connsiteX0" fmla="*/ 0 w 749967"/>
                    <a:gd name="connsiteY0" fmla="*/ 90495 h 112116"/>
                    <a:gd name="connsiteX1" fmla="*/ 72545 w 749967"/>
                    <a:gd name="connsiteY1" fmla="*/ 61127 h 112116"/>
                    <a:gd name="connsiteX2" fmla="*/ 151565 w 749967"/>
                    <a:gd name="connsiteY2" fmla="*/ 77742 h 112116"/>
                    <a:gd name="connsiteX3" fmla="*/ 209550 w 749967"/>
                    <a:gd name="connsiteY3" fmla="*/ 61920 h 112116"/>
                    <a:gd name="connsiteX4" fmla="*/ 313658 w 749967"/>
                    <a:gd name="connsiteY4" fmla="*/ 87320 h 112116"/>
                    <a:gd name="connsiteX5" fmla="*/ 404029 w 749967"/>
                    <a:gd name="connsiteY5" fmla="*/ 285 h 112116"/>
                    <a:gd name="connsiteX6" fmla="*/ 501650 w 749967"/>
                    <a:gd name="connsiteY6" fmla="*/ 112106 h 112116"/>
                    <a:gd name="connsiteX7" fmla="*/ 612775 w 749967"/>
                    <a:gd name="connsiteY7" fmla="*/ 42870 h 112116"/>
                    <a:gd name="connsiteX8" fmla="*/ 698500 w 749967"/>
                    <a:gd name="connsiteY8" fmla="*/ 90495 h 112116"/>
                    <a:gd name="connsiteX9" fmla="*/ 749967 w 749967"/>
                    <a:gd name="connsiteY9" fmla="*/ 81974 h 112116"/>
                    <a:gd name="connsiteX0" fmla="*/ 0 w 749967"/>
                    <a:gd name="connsiteY0" fmla="*/ 90495 h 112116"/>
                    <a:gd name="connsiteX1" fmla="*/ 72545 w 749967"/>
                    <a:gd name="connsiteY1" fmla="*/ 61127 h 112116"/>
                    <a:gd name="connsiteX2" fmla="*/ 151565 w 749967"/>
                    <a:gd name="connsiteY2" fmla="*/ 77742 h 112116"/>
                    <a:gd name="connsiteX3" fmla="*/ 209550 w 749967"/>
                    <a:gd name="connsiteY3" fmla="*/ 61920 h 112116"/>
                    <a:gd name="connsiteX4" fmla="*/ 313658 w 749967"/>
                    <a:gd name="connsiteY4" fmla="*/ 87320 h 112116"/>
                    <a:gd name="connsiteX5" fmla="*/ 404029 w 749967"/>
                    <a:gd name="connsiteY5" fmla="*/ 285 h 112116"/>
                    <a:gd name="connsiteX6" fmla="*/ 501650 w 749967"/>
                    <a:gd name="connsiteY6" fmla="*/ 112106 h 112116"/>
                    <a:gd name="connsiteX7" fmla="*/ 612775 w 749967"/>
                    <a:gd name="connsiteY7" fmla="*/ 42870 h 112116"/>
                    <a:gd name="connsiteX8" fmla="*/ 698500 w 749967"/>
                    <a:gd name="connsiteY8" fmla="*/ 90495 h 112116"/>
                    <a:gd name="connsiteX9" fmla="*/ 749967 w 749967"/>
                    <a:gd name="connsiteY9" fmla="*/ 81974 h 112116"/>
                    <a:gd name="connsiteX0" fmla="*/ 0 w 749967"/>
                    <a:gd name="connsiteY0" fmla="*/ 90495 h 112116"/>
                    <a:gd name="connsiteX1" fmla="*/ 72545 w 749967"/>
                    <a:gd name="connsiteY1" fmla="*/ 61127 h 112116"/>
                    <a:gd name="connsiteX2" fmla="*/ 153382 w 749967"/>
                    <a:gd name="connsiteY2" fmla="*/ 89366 h 112116"/>
                    <a:gd name="connsiteX3" fmla="*/ 209550 w 749967"/>
                    <a:gd name="connsiteY3" fmla="*/ 61920 h 112116"/>
                    <a:gd name="connsiteX4" fmla="*/ 313658 w 749967"/>
                    <a:gd name="connsiteY4" fmla="*/ 87320 h 112116"/>
                    <a:gd name="connsiteX5" fmla="*/ 404029 w 749967"/>
                    <a:gd name="connsiteY5" fmla="*/ 285 h 112116"/>
                    <a:gd name="connsiteX6" fmla="*/ 501650 w 749967"/>
                    <a:gd name="connsiteY6" fmla="*/ 112106 h 112116"/>
                    <a:gd name="connsiteX7" fmla="*/ 612775 w 749967"/>
                    <a:gd name="connsiteY7" fmla="*/ 42870 h 112116"/>
                    <a:gd name="connsiteX8" fmla="*/ 698500 w 749967"/>
                    <a:gd name="connsiteY8" fmla="*/ 90495 h 112116"/>
                    <a:gd name="connsiteX9" fmla="*/ 749967 w 749967"/>
                    <a:gd name="connsiteY9" fmla="*/ 81974 h 112116"/>
                    <a:gd name="connsiteX0" fmla="*/ 0 w 749967"/>
                    <a:gd name="connsiteY0" fmla="*/ 90495 h 112116"/>
                    <a:gd name="connsiteX1" fmla="*/ 72545 w 749967"/>
                    <a:gd name="connsiteY1" fmla="*/ 61127 h 112116"/>
                    <a:gd name="connsiteX2" fmla="*/ 153382 w 749967"/>
                    <a:gd name="connsiteY2" fmla="*/ 89366 h 112116"/>
                    <a:gd name="connsiteX3" fmla="*/ 209550 w 749967"/>
                    <a:gd name="connsiteY3" fmla="*/ 61920 h 112116"/>
                    <a:gd name="connsiteX4" fmla="*/ 313658 w 749967"/>
                    <a:gd name="connsiteY4" fmla="*/ 87320 h 112116"/>
                    <a:gd name="connsiteX5" fmla="*/ 404029 w 749967"/>
                    <a:gd name="connsiteY5" fmla="*/ 285 h 112116"/>
                    <a:gd name="connsiteX6" fmla="*/ 501650 w 749967"/>
                    <a:gd name="connsiteY6" fmla="*/ 112106 h 112116"/>
                    <a:gd name="connsiteX7" fmla="*/ 612775 w 749967"/>
                    <a:gd name="connsiteY7" fmla="*/ 42870 h 112116"/>
                    <a:gd name="connsiteX8" fmla="*/ 698500 w 749967"/>
                    <a:gd name="connsiteY8" fmla="*/ 90495 h 112116"/>
                    <a:gd name="connsiteX9" fmla="*/ 749967 w 749967"/>
                    <a:gd name="connsiteY9" fmla="*/ 81974 h 112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749967" h="112116">
                      <a:moveTo>
                        <a:pt x="0" y="90495"/>
                      </a:moveTo>
                      <a:cubicBezTo>
                        <a:pt x="24182" y="81674"/>
                        <a:pt x="64717" y="62683"/>
                        <a:pt x="72545" y="61127"/>
                      </a:cubicBezTo>
                      <a:cubicBezTo>
                        <a:pt x="69337" y="57548"/>
                        <a:pt x="151730" y="87046"/>
                        <a:pt x="153382" y="89366"/>
                      </a:cubicBezTo>
                      <a:cubicBezTo>
                        <a:pt x="156204" y="93330"/>
                        <a:pt x="202826" y="62261"/>
                        <a:pt x="209550" y="61920"/>
                      </a:cubicBezTo>
                      <a:cubicBezTo>
                        <a:pt x="216274" y="61579"/>
                        <a:pt x="304376" y="90147"/>
                        <a:pt x="313658" y="87320"/>
                      </a:cubicBezTo>
                      <a:cubicBezTo>
                        <a:pt x="322224" y="84711"/>
                        <a:pt x="390573" y="-5698"/>
                        <a:pt x="404029" y="285"/>
                      </a:cubicBezTo>
                      <a:cubicBezTo>
                        <a:pt x="409218" y="2592"/>
                        <a:pt x="492569" y="113370"/>
                        <a:pt x="501650" y="112106"/>
                      </a:cubicBezTo>
                      <a:cubicBezTo>
                        <a:pt x="506189" y="111474"/>
                        <a:pt x="608581" y="40753"/>
                        <a:pt x="612775" y="42870"/>
                      </a:cubicBezTo>
                      <a:cubicBezTo>
                        <a:pt x="616969" y="44987"/>
                        <a:pt x="702834" y="91451"/>
                        <a:pt x="698500" y="90495"/>
                      </a:cubicBezTo>
                      <a:cubicBezTo>
                        <a:pt x="695744" y="89887"/>
                        <a:pt x="747918" y="84593"/>
                        <a:pt x="749967" y="81974"/>
                      </a:cubicBezTo>
                    </a:path>
                  </a:pathLst>
                </a:custGeom>
                <a:noFill/>
                <a:ln w="28575">
                  <a:solidFill>
                    <a:srgbClr val="CB484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945" spc="-52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31" name="Freeform: Shape 330">
                  <a:extLst>
                    <a:ext uri="{FF2B5EF4-FFF2-40B4-BE49-F238E27FC236}">
                      <a16:creationId xmlns:a16="http://schemas.microsoft.com/office/drawing/2014/main" id="{078957E7-6434-4383-87D9-B440AE45EDD8}"/>
                    </a:ext>
                  </a:extLst>
                </p:cNvPr>
                <p:cNvSpPr/>
                <p:nvPr/>
              </p:nvSpPr>
              <p:spPr>
                <a:xfrm>
                  <a:off x="7652501" y="3181770"/>
                  <a:ext cx="135891" cy="164044"/>
                </a:xfrm>
                <a:custGeom>
                  <a:avLst/>
                  <a:gdLst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209550 w 736600"/>
                    <a:gd name="connsiteY3" fmla="*/ 359843 h 413623"/>
                    <a:gd name="connsiteX4" fmla="*/ 263525 w 736600"/>
                    <a:gd name="connsiteY4" fmla="*/ 353493 h 413623"/>
                    <a:gd name="connsiteX5" fmla="*/ 327025 w 736600"/>
                    <a:gd name="connsiteY5" fmla="*/ 404293 h 413623"/>
                    <a:gd name="connsiteX6" fmla="*/ 374650 w 736600"/>
                    <a:gd name="connsiteY6" fmla="*/ 375718 h 413623"/>
                    <a:gd name="connsiteX7" fmla="*/ 425450 w 736600"/>
                    <a:gd name="connsiteY7" fmla="*/ 48693 h 413623"/>
                    <a:gd name="connsiteX8" fmla="*/ 428625 w 736600"/>
                    <a:gd name="connsiteY8" fmla="*/ 35993 h 413623"/>
                    <a:gd name="connsiteX9" fmla="*/ 482600 w 736600"/>
                    <a:gd name="connsiteY9" fmla="*/ 378893 h 413623"/>
                    <a:gd name="connsiteX10" fmla="*/ 612775 w 736600"/>
                    <a:gd name="connsiteY10" fmla="*/ 340793 h 413623"/>
                    <a:gd name="connsiteX11" fmla="*/ 698500 w 736600"/>
                    <a:gd name="connsiteY11" fmla="*/ 388418 h 413623"/>
                    <a:gd name="connsiteX12" fmla="*/ 736600 w 736600"/>
                    <a:gd name="connsiteY12" fmla="*/ 385243 h 413623"/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184150 w 736600"/>
                    <a:gd name="connsiteY3" fmla="*/ 379625 h 413623"/>
                    <a:gd name="connsiteX4" fmla="*/ 209550 w 736600"/>
                    <a:gd name="connsiteY4" fmla="*/ 359843 h 413623"/>
                    <a:gd name="connsiteX5" fmla="*/ 263525 w 736600"/>
                    <a:gd name="connsiteY5" fmla="*/ 353493 h 413623"/>
                    <a:gd name="connsiteX6" fmla="*/ 327025 w 736600"/>
                    <a:gd name="connsiteY6" fmla="*/ 404293 h 413623"/>
                    <a:gd name="connsiteX7" fmla="*/ 374650 w 736600"/>
                    <a:gd name="connsiteY7" fmla="*/ 375718 h 413623"/>
                    <a:gd name="connsiteX8" fmla="*/ 425450 w 736600"/>
                    <a:gd name="connsiteY8" fmla="*/ 48693 h 413623"/>
                    <a:gd name="connsiteX9" fmla="*/ 428625 w 736600"/>
                    <a:gd name="connsiteY9" fmla="*/ 35993 h 413623"/>
                    <a:gd name="connsiteX10" fmla="*/ 482600 w 736600"/>
                    <a:gd name="connsiteY10" fmla="*/ 378893 h 413623"/>
                    <a:gd name="connsiteX11" fmla="*/ 612775 w 736600"/>
                    <a:gd name="connsiteY11" fmla="*/ 340793 h 413623"/>
                    <a:gd name="connsiteX12" fmla="*/ 698500 w 736600"/>
                    <a:gd name="connsiteY12" fmla="*/ 388418 h 413623"/>
                    <a:gd name="connsiteX13" fmla="*/ 736600 w 736600"/>
                    <a:gd name="connsiteY13" fmla="*/ 385243 h 413623"/>
                    <a:gd name="connsiteX0" fmla="*/ 0 w 736600"/>
                    <a:gd name="connsiteY0" fmla="*/ 388418 h 421072"/>
                    <a:gd name="connsiteX1" fmla="*/ 79375 w 736600"/>
                    <a:gd name="connsiteY1" fmla="*/ 356668 h 421072"/>
                    <a:gd name="connsiteX2" fmla="*/ 146050 w 736600"/>
                    <a:gd name="connsiteY2" fmla="*/ 410643 h 421072"/>
                    <a:gd name="connsiteX3" fmla="*/ 193675 w 736600"/>
                    <a:gd name="connsiteY3" fmla="*/ 112925 h 421072"/>
                    <a:gd name="connsiteX4" fmla="*/ 209550 w 736600"/>
                    <a:gd name="connsiteY4" fmla="*/ 359843 h 421072"/>
                    <a:gd name="connsiteX5" fmla="*/ 263525 w 736600"/>
                    <a:gd name="connsiteY5" fmla="*/ 353493 h 421072"/>
                    <a:gd name="connsiteX6" fmla="*/ 327025 w 736600"/>
                    <a:gd name="connsiteY6" fmla="*/ 404293 h 421072"/>
                    <a:gd name="connsiteX7" fmla="*/ 374650 w 736600"/>
                    <a:gd name="connsiteY7" fmla="*/ 375718 h 421072"/>
                    <a:gd name="connsiteX8" fmla="*/ 425450 w 736600"/>
                    <a:gd name="connsiteY8" fmla="*/ 48693 h 421072"/>
                    <a:gd name="connsiteX9" fmla="*/ 428625 w 736600"/>
                    <a:gd name="connsiteY9" fmla="*/ 35993 h 421072"/>
                    <a:gd name="connsiteX10" fmla="*/ 482600 w 736600"/>
                    <a:gd name="connsiteY10" fmla="*/ 378893 h 421072"/>
                    <a:gd name="connsiteX11" fmla="*/ 612775 w 736600"/>
                    <a:gd name="connsiteY11" fmla="*/ 340793 h 421072"/>
                    <a:gd name="connsiteX12" fmla="*/ 698500 w 736600"/>
                    <a:gd name="connsiteY12" fmla="*/ 388418 h 421072"/>
                    <a:gd name="connsiteX13" fmla="*/ 736600 w 736600"/>
                    <a:gd name="connsiteY13" fmla="*/ 385243 h 421072"/>
                    <a:gd name="connsiteX0" fmla="*/ 0 w 736600"/>
                    <a:gd name="connsiteY0" fmla="*/ 388418 h 421072"/>
                    <a:gd name="connsiteX1" fmla="*/ 79375 w 736600"/>
                    <a:gd name="connsiteY1" fmla="*/ 356668 h 421072"/>
                    <a:gd name="connsiteX2" fmla="*/ 146050 w 736600"/>
                    <a:gd name="connsiteY2" fmla="*/ 410643 h 421072"/>
                    <a:gd name="connsiteX3" fmla="*/ 193675 w 736600"/>
                    <a:gd name="connsiteY3" fmla="*/ 112925 h 421072"/>
                    <a:gd name="connsiteX4" fmla="*/ 196850 w 736600"/>
                    <a:gd name="connsiteY4" fmla="*/ 112924 h 421072"/>
                    <a:gd name="connsiteX5" fmla="*/ 209550 w 736600"/>
                    <a:gd name="connsiteY5" fmla="*/ 359843 h 421072"/>
                    <a:gd name="connsiteX6" fmla="*/ 263525 w 736600"/>
                    <a:gd name="connsiteY6" fmla="*/ 353493 h 421072"/>
                    <a:gd name="connsiteX7" fmla="*/ 327025 w 736600"/>
                    <a:gd name="connsiteY7" fmla="*/ 404293 h 421072"/>
                    <a:gd name="connsiteX8" fmla="*/ 374650 w 736600"/>
                    <a:gd name="connsiteY8" fmla="*/ 375718 h 421072"/>
                    <a:gd name="connsiteX9" fmla="*/ 425450 w 736600"/>
                    <a:gd name="connsiteY9" fmla="*/ 48693 h 421072"/>
                    <a:gd name="connsiteX10" fmla="*/ 428625 w 736600"/>
                    <a:gd name="connsiteY10" fmla="*/ 35993 h 421072"/>
                    <a:gd name="connsiteX11" fmla="*/ 482600 w 736600"/>
                    <a:gd name="connsiteY11" fmla="*/ 378893 h 421072"/>
                    <a:gd name="connsiteX12" fmla="*/ 612775 w 736600"/>
                    <a:gd name="connsiteY12" fmla="*/ 340793 h 421072"/>
                    <a:gd name="connsiteX13" fmla="*/ 698500 w 736600"/>
                    <a:gd name="connsiteY13" fmla="*/ 388418 h 421072"/>
                    <a:gd name="connsiteX14" fmla="*/ 736600 w 736600"/>
                    <a:gd name="connsiteY14" fmla="*/ 385243 h 421072"/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9225 w 736600"/>
                    <a:gd name="connsiteY2" fmla="*/ 340793 h 413623"/>
                    <a:gd name="connsiteX3" fmla="*/ 193675 w 736600"/>
                    <a:gd name="connsiteY3" fmla="*/ 112925 h 413623"/>
                    <a:gd name="connsiteX4" fmla="*/ 196850 w 736600"/>
                    <a:gd name="connsiteY4" fmla="*/ 112924 h 413623"/>
                    <a:gd name="connsiteX5" fmla="*/ 209550 w 736600"/>
                    <a:gd name="connsiteY5" fmla="*/ 359843 h 413623"/>
                    <a:gd name="connsiteX6" fmla="*/ 263525 w 736600"/>
                    <a:gd name="connsiteY6" fmla="*/ 353493 h 413623"/>
                    <a:gd name="connsiteX7" fmla="*/ 327025 w 736600"/>
                    <a:gd name="connsiteY7" fmla="*/ 404293 h 413623"/>
                    <a:gd name="connsiteX8" fmla="*/ 374650 w 736600"/>
                    <a:gd name="connsiteY8" fmla="*/ 375718 h 413623"/>
                    <a:gd name="connsiteX9" fmla="*/ 425450 w 736600"/>
                    <a:gd name="connsiteY9" fmla="*/ 48693 h 413623"/>
                    <a:gd name="connsiteX10" fmla="*/ 428625 w 736600"/>
                    <a:gd name="connsiteY10" fmla="*/ 35993 h 413623"/>
                    <a:gd name="connsiteX11" fmla="*/ 482600 w 736600"/>
                    <a:gd name="connsiteY11" fmla="*/ 378893 h 413623"/>
                    <a:gd name="connsiteX12" fmla="*/ 612775 w 736600"/>
                    <a:gd name="connsiteY12" fmla="*/ 340793 h 413623"/>
                    <a:gd name="connsiteX13" fmla="*/ 698500 w 736600"/>
                    <a:gd name="connsiteY13" fmla="*/ 388418 h 413623"/>
                    <a:gd name="connsiteX14" fmla="*/ 736600 w 736600"/>
                    <a:gd name="connsiteY14" fmla="*/ 385243 h 413623"/>
                    <a:gd name="connsiteX0" fmla="*/ 0 w 736600"/>
                    <a:gd name="connsiteY0" fmla="*/ 339726 h 364931"/>
                    <a:gd name="connsiteX1" fmla="*/ 79375 w 736600"/>
                    <a:gd name="connsiteY1" fmla="*/ 307976 h 364931"/>
                    <a:gd name="connsiteX2" fmla="*/ 149225 w 736600"/>
                    <a:gd name="connsiteY2" fmla="*/ 292101 h 364931"/>
                    <a:gd name="connsiteX3" fmla="*/ 193675 w 736600"/>
                    <a:gd name="connsiteY3" fmla="*/ 64233 h 364931"/>
                    <a:gd name="connsiteX4" fmla="*/ 196850 w 736600"/>
                    <a:gd name="connsiteY4" fmla="*/ 64232 h 364931"/>
                    <a:gd name="connsiteX5" fmla="*/ 209550 w 736600"/>
                    <a:gd name="connsiteY5" fmla="*/ 311151 h 364931"/>
                    <a:gd name="connsiteX6" fmla="*/ 263525 w 736600"/>
                    <a:gd name="connsiteY6" fmla="*/ 304801 h 364931"/>
                    <a:gd name="connsiteX7" fmla="*/ 327025 w 736600"/>
                    <a:gd name="connsiteY7" fmla="*/ 355601 h 364931"/>
                    <a:gd name="connsiteX8" fmla="*/ 374650 w 736600"/>
                    <a:gd name="connsiteY8" fmla="*/ 327026 h 364931"/>
                    <a:gd name="connsiteX9" fmla="*/ 425450 w 736600"/>
                    <a:gd name="connsiteY9" fmla="*/ 1 h 364931"/>
                    <a:gd name="connsiteX10" fmla="*/ 482600 w 736600"/>
                    <a:gd name="connsiteY10" fmla="*/ 330201 h 364931"/>
                    <a:gd name="connsiteX11" fmla="*/ 612775 w 736600"/>
                    <a:gd name="connsiteY11" fmla="*/ 292101 h 364931"/>
                    <a:gd name="connsiteX12" fmla="*/ 698500 w 736600"/>
                    <a:gd name="connsiteY12" fmla="*/ 339726 h 364931"/>
                    <a:gd name="connsiteX13" fmla="*/ 736600 w 736600"/>
                    <a:gd name="connsiteY13" fmla="*/ 336551 h 364931"/>
                    <a:gd name="connsiteX0" fmla="*/ 0 w 736600"/>
                    <a:gd name="connsiteY0" fmla="*/ 309608 h 325819"/>
                    <a:gd name="connsiteX1" fmla="*/ 79375 w 736600"/>
                    <a:gd name="connsiteY1" fmla="*/ 277858 h 325819"/>
                    <a:gd name="connsiteX2" fmla="*/ 149225 w 736600"/>
                    <a:gd name="connsiteY2" fmla="*/ 261983 h 325819"/>
                    <a:gd name="connsiteX3" fmla="*/ 193675 w 736600"/>
                    <a:gd name="connsiteY3" fmla="*/ 34115 h 325819"/>
                    <a:gd name="connsiteX4" fmla="*/ 196850 w 736600"/>
                    <a:gd name="connsiteY4" fmla="*/ 34114 h 325819"/>
                    <a:gd name="connsiteX5" fmla="*/ 209550 w 736600"/>
                    <a:gd name="connsiteY5" fmla="*/ 281033 h 325819"/>
                    <a:gd name="connsiteX6" fmla="*/ 263525 w 736600"/>
                    <a:gd name="connsiteY6" fmla="*/ 274683 h 325819"/>
                    <a:gd name="connsiteX7" fmla="*/ 327025 w 736600"/>
                    <a:gd name="connsiteY7" fmla="*/ 325483 h 325819"/>
                    <a:gd name="connsiteX8" fmla="*/ 374650 w 736600"/>
                    <a:gd name="connsiteY8" fmla="*/ 296908 h 325819"/>
                    <a:gd name="connsiteX9" fmla="*/ 482600 w 736600"/>
                    <a:gd name="connsiteY9" fmla="*/ 300083 h 325819"/>
                    <a:gd name="connsiteX10" fmla="*/ 612775 w 736600"/>
                    <a:gd name="connsiteY10" fmla="*/ 261983 h 325819"/>
                    <a:gd name="connsiteX11" fmla="*/ 698500 w 736600"/>
                    <a:gd name="connsiteY11" fmla="*/ 309608 h 325819"/>
                    <a:gd name="connsiteX12" fmla="*/ 736600 w 736600"/>
                    <a:gd name="connsiteY12" fmla="*/ 306433 h 325819"/>
                    <a:gd name="connsiteX0" fmla="*/ 0 w 736600"/>
                    <a:gd name="connsiteY0" fmla="*/ 309608 h 325523"/>
                    <a:gd name="connsiteX1" fmla="*/ 79375 w 736600"/>
                    <a:gd name="connsiteY1" fmla="*/ 277858 h 325523"/>
                    <a:gd name="connsiteX2" fmla="*/ 149225 w 736600"/>
                    <a:gd name="connsiteY2" fmla="*/ 261983 h 325523"/>
                    <a:gd name="connsiteX3" fmla="*/ 193675 w 736600"/>
                    <a:gd name="connsiteY3" fmla="*/ 34115 h 325523"/>
                    <a:gd name="connsiteX4" fmla="*/ 196850 w 736600"/>
                    <a:gd name="connsiteY4" fmla="*/ 34114 h 325523"/>
                    <a:gd name="connsiteX5" fmla="*/ 209550 w 736600"/>
                    <a:gd name="connsiteY5" fmla="*/ 281033 h 325523"/>
                    <a:gd name="connsiteX6" fmla="*/ 263525 w 736600"/>
                    <a:gd name="connsiteY6" fmla="*/ 274683 h 325523"/>
                    <a:gd name="connsiteX7" fmla="*/ 327025 w 736600"/>
                    <a:gd name="connsiteY7" fmla="*/ 325483 h 325523"/>
                    <a:gd name="connsiteX8" fmla="*/ 396875 w 736600"/>
                    <a:gd name="connsiteY8" fmla="*/ 265158 h 325523"/>
                    <a:gd name="connsiteX9" fmla="*/ 482600 w 736600"/>
                    <a:gd name="connsiteY9" fmla="*/ 300083 h 325523"/>
                    <a:gd name="connsiteX10" fmla="*/ 612775 w 736600"/>
                    <a:gd name="connsiteY10" fmla="*/ 261983 h 325523"/>
                    <a:gd name="connsiteX11" fmla="*/ 698500 w 736600"/>
                    <a:gd name="connsiteY11" fmla="*/ 309608 h 325523"/>
                    <a:gd name="connsiteX12" fmla="*/ 736600 w 736600"/>
                    <a:gd name="connsiteY12" fmla="*/ 306433 h 325523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482600 w 736600"/>
                    <a:gd name="connsiteY9" fmla="*/ 30008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309608 h 313264"/>
                    <a:gd name="connsiteX1" fmla="*/ 79375 w 736600"/>
                    <a:gd name="connsiteY1" fmla="*/ 277858 h 313264"/>
                    <a:gd name="connsiteX2" fmla="*/ 149225 w 736600"/>
                    <a:gd name="connsiteY2" fmla="*/ 261983 h 313264"/>
                    <a:gd name="connsiteX3" fmla="*/ 193675 w 736600"/>
                    <a:gd name="connsiteY3" fmla="*/ 34115 h 313264"/>
                    <a:gd name="connsiteX4" fmla="*/ 196850 w 736600"/>
                    <a:gd name="connsiteY4" fmla="*/ 34114 h 313264"/>
                    <a:gd name="connsiteX5" fmla="*/ 209550 w 736600"/>
                    <a:gd name="connsiteY5" fmla="*/ 281033 h 313264"/>
                    <a:gd name="connsiteX6" fmla="*/ 263525 w 736600"/>
                    <a:gd name="connsiteY6" fmla="*/ 274683 h 313264"/>
                    <a:gd name="connsiteX7" fmla="*/ 327025 w 736600"/>
                    <a:gd name="connsiteY7" fmla="*/ 306433 h 313264"/>
                    <a:gd name="connsiteX8" fmla="*/ 396875 w 736600"/>
                    <a:gd name="connsiteY8" fmla="*/ 265158 h 313264"/>
                    <a:gd name="connsiteX9" fmla="*/ 501650 w 736600"/>
                    <a:gd name="connsiteY9" fmla="*/ 306433 h 313264"/>
                    <a:gd name="connsiteX10" fmla="*/ 612775 w 736600"/>
                    <a:gd name="connsiteY10" fmla="*/ 261983 h 313264"/>
                    <a:gd name="connsiteX11" fmla="*/ 698500 w 736600"/>
                    <a:gd name="connsiteY11" fmla="*/ 309608 h 313264"/>
                    <a:gd name="connsiteX12" fmla="*/ 736600 w 736600"/>
                    <a:gd name="connsiteY12" fmla="*/ 306433 h 313264"/>
                    <a:gd name="connsiteX0" fmla="*/ 0 w 736600"/>
                    <a:gd name="connsiteY0" fmla="*/ 275533 h 279189"/>
                    <a:gd name="connsiteX1" fmla="*/ 79375 w 736600"/>
                    <a:gd name="connsiteY1" fmla="*/ 243783 h 279189"/>
                    <a:gd name="connsiteX2" fmla="*/ 149225 w 736600"/>
                    <a:gd name="connsiteY2" fmla="*/ 227908 h 279189"/>
                    <a:gd name="connsiteX3" fmla="*/ 193675 w 736600"/>
                    <a:gd name="connsiteY3" fmla="*/ 40 h 279189"/>
                    <a:gd name="connsiteX4" fmla="*/ 209550 w 736600"/>
                    <a:gd name="connsiteY4" fmla="*/ 246958 h 279189"/>
                    <a:gd name="connsiteX5" fmla="*/ 263525 w 736600"/>
                    <a:gd name="connsiteY5" fmla="*/ 240608 h 279189"/>
                    <a:gd name="connsiteX6" fmla="*/ 327025 w 736600"/>
                    <a:gd name="connsiteY6" fmla="*/ 272358 h 279189"/>
                    <a:gd name="connsiteX7" fmla="*/ 396875 w 736600"/>
                    <a:gd name="connsiteY7" fmla="*/ 231083 h 279189"/>
                    <a:gd name="connsiteX8" fmla="*/ 501650 w 736600"/>
                    <a:gd name="connsiteY8" fmla="*/ 272358 h 279189"/>
                    <a:gd name="connsiteX9" fmla="*/ 612775 w 736600"/>
                    <a:gd name="connsiteY9" fmla="*/ 227908 h 279189"/>
                    <a:gd name="connsiteX10" fmla="*/ 698500 w 736600"/>
                    <a:gd name="connsiteY10" fmla="*/ 275533 h 279189"/>
                    <a:gd name="connsiteX11" fmla="*/ 736600 w 736600"/>
                    <a:gd name="connsiteY11" fmla="*/ 272358 h 279189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649 h 51305"/>
                    <a:gd name="connsiteX1" fmla="*/ 79375 w 736600"/>
                    <a:gd name="connsiteY1" fmla="*/ 15899 h 51305"/>
                    <a:gd name="connsiteX2" fmla="*/ 149225 w 736600"/>
                    <a:gd name="connsiteY2" fmla="*/ 24 h 51305"/>
                    <a:gd name="connsiteX3" fmla="*/ 209550 w 736600"/>
                    <a:gd name="connsiteY3" fmla="*/ 19074 h 51305"/>
                    <a:gd name="connsiteX4" fmla="*/ 263525 w 736600"/>
                    <a:gd name="connsiteY4" fmla="*/ 12724 h 51305"/>
                    <a:gd name="connsiteX5" fmla="*/ 327025 w 736600"/>
                    <a:gd name="connsiteY5" fmla="*/ 44474 h 51305"/>
                    <a:gd name="connsiteX6" fmla="*/ 396875 w 736600"/>
                    <a:gd name="connsiteY6" fmla="*/ 3199 h 51305"/>
                    <a:gd name="connsiteX7" fmla="*/ 501650 w 736600"/>
                    <a:gd name="connsiteY7" fmla="*/ 44474 h 51305"/>
                    <a:gd name="connsiteX8" fmla="*/ 612775 w 736600"/>
                    <a:gd name="connsiteY8" fmla="*/ 24 h 51305"/>
                    <a:gd name="connsiteX9" fmla="*/ 698500 w 736600"/>
                    <a:gd name="connsiteY9" fmla="*/ 47649 h 51305"/>
                    <a:gd name="connsiteX10" fmla="*/ 736600 w 736600"/>
                    <a:gd name="connsiteY10" fmla="*/ 44474 h 51305"/>
                    <a:gd name="connsiteX0" fmla="*/ 0 w 736600"/>
                    <a:gd name="connsiteY0" fmla="*/ 47792 h 51448"/>
                    <a:gd name="connsiteX1" fmla="*/ 79375 w 736600"/>
                    <a:gd name="connsiteY1" fmla="*/ 16042 h 51448"/>
                    <a:gd name="connsiteX2" fmla="*/ 149225 w 736600"/>
                    <a:gd name="connsiteY2" fmla="*/ 167 h 51448"/>
                    <a:gd name="connsiteX3" fmla="*/ 209550 w 736600"/>
                    <a:gd name="connsiteY3" fmla="*/ 19217 h 51448"/>
                    <a:gd name="connsiteX4" fmla="*/ 263525 w 736600"/>
                    <a:gd name="connsiteY4" fmla="*/ 12867 h 51448"/>
                    <a:gd name="connsiteX5" fmla="*/ 327025 w 736600"/>
                    <a:gd name="connsiteY5" fmla="*/ 44617 h 51448"/>
                    <a:gd name="connsiteX6" fmla="*/ 396875 w 736600"/>
                    <a:gd name="connsiteY6" fmla="*/ 3342 h 51448"/>
                    <a:gd name="connsiteX7" fmla="*/ 501650 w 736600"/>
                    <a:gd name="connsiteY7" fmla="*/ 44617 h 51448"/>
                    <a:gd name="connsiteX8" fmla="*/ 612775 w 736600"/>
                    <a:gd name="connsiteY8" fmla="*/ 167 h 51448"/>
                    <a:gd name="connsiteX9" fmla="*/ 698500 w 736600"/>
                    <a:gd name="connsiteY9" fmla="*/ 47792 h 51448"/>
                    <a:gd name="connsiteX10" fmla="*/ 736600 w 736600"/>
                    <a:gd name="connsiteY10" fmla="*/ 44617 h 51448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51430"/>
                    <a:gd name="connsiteX1" fmla="*/ 79375 w 736600"/>
                    <a:gd name="connsiteY1" fmla="*/ 16024 h 51430"/>
                    <a:gd name="connsiteX2" fmla="*/ 149225 w 736600"/>
                    <a:gd name="connsiteY2" fmla="*/ 149 h 51430"/>
                    <a:gd name="connsiteX3" fmla="*/ 209550 w 736600"/>
                    <a:gd name="connsiteY3" fmla="*/ 19199 h 51430"/>
                    <a:gd name="connsiteX4" fmla="*/ 263525 w 736600"/>
                    <a:gd name="connsiteY4" fmla="*/ 12849 h 51430"/>
                    <a:gd name="connsiteX5" fmla="*/ 327025 w 736600"/>
                    <a:gd name="connsiteY5" fmla="*/ 44599 h 51430"/>
                    <a:gd name="connsiteX6" fmla="*/ 396875 w 736600"/>
                    <a:gd name="connsiteY6" fmla="*/ 3324 h 51430"/>
                    <a:gd name="connsiteX7" fmla="*/ 501650 w 736600"/>
                    <a:gd name="connsiteY7" fmla="*/ 44599 h 51430"/>
                    <a:gd name="connsiteX8" fmla="*/ 612775 w 736600"/>
                    <a:gd name="connsiteY8" fmla="*/ 149 h 51430"/>
                    <a:gd name="connsiteX9" fmla="*/ 698500 w 736600"/>
                    <a:gd name="connsiteY9" fmla="*/ 47774 h 51430"/>
                    <a:gd name="connsiteX10" fmla="*/ 736600 w 736600"/>
                    <a:gd name="connsiteY10" fmla="*/ 44599 h 51430"/>
                    <a:gd name="connsiteX0" fmla="*/ 0 w 736600"/>
                    <a:gd name="connsiteY0" fmla="*/ 47774 h 47946"/>
                    <a:gd name="connsiteX1" fmla="*/ 79375 w 736600"/>
                    <a:gd name="connsiteY1" fmla="*/ 16024 h 47946"/>
                    <a:gd name="connsiteX2" fmla="*/ 149225 w 736600"/>
                    <a:gd name="connsiteY2" fmla="*/ 149 h 47946"/>
                    <a:gd name="connsiteX3" fmla="*/ 209550 w 736600"/>
                    <a:gd name="connsiteY3" fmla="*/ 19199 h 47946"/>
                    <a:gd name="connsiteX4" fmla="*/ 263525 w 736600"/>
                    <a:gd name="connsiteY4" fmla="*/ 12849 h 47946"/>
                    <a:gd name="connsiteX5" fmla="*/ 327025 w 736600"/>
                    <a:gd name="connsiteY5" fmla="*/ 44599 h 47946"/>
                    <a:gd name="connsiteX6" fmla="*/ 396875 w 736600"/>
                    <a:gd name="connsiteY6" fmla="*/ 3324 h 47946"/>
                    <a:gd name="connsiteX7" fmla="*/ 501650 w 736600"/>
                    <a:gd name="connsiteY7" fmla="*/ 44599 h 47946"/>
                    <a:gd name="connsiteX8" fmla="*/ 612775 w 736600"/>
                    <a:gd name="connsiteY8" fmla="*/ 149 h 47946"/>
                    <a:gd name="connsiteX9" fmla="*/ 698500 w 736600"/>
                    <a:gd name="connsiteY9" fmla="*/ 47774 h 47946"/>
                    <a:gd name="connsiteX10" fmla="*/ 736600 w 736600"/>
                    <a:gd name="connsiteY10" fmla="*/ 44599 h 47946"/>
                    <a:gd name="connsiteX0" fmla="*/ 0 w 749967"/>
                    <a:gd name="connsiteY0" fmla="*/ 47774 h 47774"/>
                    <a:gd name="connsiteX1" fmla="*/ 79375 w 749967"/>
                    <a:gd name="connsiteY1" fmla="*/ 16024 h 47774"/>
                    <a:gd name="connsiteX2" fmla="*/ 149225 w 749967"/>
                    <a:gd name="connsiteY2" fmla="*/ 149 h 47774"/>
                    <a:gd name="connsiteX3" fmla="*/ 209550 w 749967"/>
                    <a:gd name="connsiteY3" fmla="*/ 19199 h 47774"/>
                    <a:gd name="connsiteX4" fmla="*/ 263525 w 749967"/>
                    <a:gd name="connsiteY4" fmla="*/ 12849 h 47774"/>
                    <a:gd name="connsiteX5" fmla="*/ 327025 w 749967"/>
                    <a:gd name="connsiteY5" fmla="*/ 44599 h 47774"/>
                    <a:gd name="connsiteX6" fmla="*/ 396875 w 749967"/>
                    <a:gd name="connsiteY6" fmla="*/ 3324 h 47774"/>
                    <a:gd name="connsiteX7" fmla="*/ 501650 w 749967"/>
                    <a:gd name="connsiteY7" fmla="*/ 44599 h 47774"/>
                    <a:gd name="connsiteX8" fmla="*/ 612775 w 749967"/>
                    <a:gd name="connsiteY8" fmla="*/ 149 h 47774"/>
                    <a:gd name="connsiteX9" fmla="*/ 698500 w 749967"/>
                    <a:gd name="connsiteY9" fmla="*/ 47774 h 47774"/>
                    <a:gd name="connsiteX10" fmla="*/ 749967 w 749967"/>
                    <a:gd name="connsiteY10" fmla="*/ 39253 h 47774"/>
                    <a:gd name="connsiteX0" fmla="*/ 0 w 749967"/>
                    <a:gd name="connsiteY0" fmla="*/ 47774 h 47774"/>
                    <a:gd name="connsiteX1" fmla="*/ 79375 w 749967"/>
                    <a:gd name="connsiteY1" fmla="*/ 16024 h 47774"/>
                    <a:gd name="connsiteX2" fmla="*/ 149225 w 749967"/>
                    <a:gd name="connsiteY2" fmla="*/ 149 h 47774"/>
                    <a:gd name="connsiteX3" fmla="*/ 209550 w 749967"/>
                    <a:gd name="connsiteY3" fmla="*/ 19199 h 47774"/>
                    <a:gd name="connsiteX4" fmla="*/ 263525 w 749967"/>
                    <a:gd name="connsiteY4" fmla="*/ 12849 h 47774"/>
                    <a:gd name="connsiteX5" fmla="*/ 327025 w 749967"/>
                    <a:gd name="connsiteY5" fmla="*/ 44599 h 47774"/>
                    <a:gd name="connsiteX6" fmla="*/ 396875 w 749967"/>
                    <a:gd name="connsiteY6" fmla="*/ 3324 h 47774"/>
                    <a:gd name="connsiteX7" fmla="*/ 501650 w 749967"/>
                    <a:gd name="connsiteY7" fmla="*/ 44599 h 47774"/>
                    <a:gd name="connsiteX8" fmla="*/ 612775 w 749967"/>
                    <a:gd name="connsiteY8" fmla="*/ 149 h 47774"/>
                    <a:gd name="connsiteX9" fmla="*/ 698500 w 749967"/>
                    <a:gd name="connsiteY9" fmla="*/ 47774 h 47774"/>
                    <a:gd name="connsiteX10" fmla="*/ 749967 w 749967"/>
                    <a:gd name="connsiteY10" fmla="*/ 39253 h 47774"/>
                    <a:gd name="connsiteX0" fmla="*/ 0 w 749967"/>
                    <a:gd name="connsiteY0" fmla="*/ 47774 h 47774"/>
                    <a:gd name="connsiteX1" fmla="*/ 79375 w 749967"/>
                    <a:gd name="connsiteY1" fmla="*/ 16024 h 47774"/>
                    <a:gd name="connsiteX2" fmla="*/ 149225 w 749967"/>
                    <a:gd name="connsiteY2" fmla="*/ 149 h 47774"/>
                    <a:gd name="connsiteX3" fmla="*/ 209550 w 749967"/>
                    <a:gd name="connsiteY3" fmla="*/ 19199 h 47774"/>
                    <a:gd name="connsiteX4" fmla="*/ 263525 w 749967"/>
                    <a:gd name="connsiteY4" fmla="*/ 12849 h 47774"/>
                    <a:gd name="connsiteX5" fmla="*/ 327025 w 749967"/>
                    <a:gd name="connsiteY5" fmla="*/ 44599 h 47774"/>
                    <a:gd name="connsiteX6" fmla="*/ 396875 w 749967"/>
                    <a:gd name="connsiteY6" fmla="*/ 3324 h 47774"/>
                    <a:gd name="connsiteX7" fmla="*/ 501650 w 749967"/>
                    <a:gd name="connsiteY7" fmla="*/ 44599 h 47774"/>
                    <a:gd name="connsiteX8" fmla="*/ 612775 w 749967"/>
                    <a:gd name="connsiteY8" fmla="*/ 149 h 47774"/>
                    <a:gd name="connsiteX9" fmla="*/ 698500 w 749967"/>
                    <a:gd name="connsiteY9" fmla="*/ 47774 h 47774"/>
                    <a:gd name="connsiteX10" fmla="*/ 749967 w 749967"/>
                    <a:gd name="connsiteY10" fmla="*/ 39253 h 47774"/>
                    <a:gd name="connsiteX0" fmla="*/ 0 w 749967"/>
                    <a:gd name="connsiteY0" fmla="*/ 47774 h 47787"/>
                    <a:gd name="connsiteX1" fmla="*/ 79375 w 749967"/>
                    <a:gd name="connsiteY1" fmla="*/ 16024 h 47787"/>
                    <a:gd name="connsiteX2" fmla="*/ 149225 w 749967"/>
                    <a:gd name="connsiteY2" fmla="*/ 149 h 47787"/>
                    <a:gd name="connsiteX3" fmla="*/ 209550 w 749967"/>
                    <a:gd name="connsiteY3" fmla="*/ 19199 h 47787"/>
                    <a:gd name="connsiteX4" fmla="*/ 263525 w 749967"/>
                    <a:gd name="connsiteY4" fmla="*/ 12849 h 47787"/>
                    <a:gd name="connsiteX5" fmla="*/ 327025 w 749967"/>
                    <a:gd name="connsiteY5" fmla="*/ 44599 h 47787"/>
                    <a:gd name="connsiteX6" fmla="*/ 396875 w 749967"/>
                    <a:gd name="connsiteY6" fmla="*/ 3324 h 47787"/>
                    <a:gd name="connsiteX7" fmla="*/ 501650 w 749967"/>
                    <a:gd name="connsiteY7" fmla="*/ 44599 h 47787"/>
                    <a:gd name="connsiteX8" fmla="*/ 612775 w 749967"/>
                    <a:gd name="connsiteY8" fmla="*/ 149 h 47787"/>
                    <a:gd name="connsiteX9" fmla="*/ 698500 w 749967"/>
                    <a:gd name="connsiteY9" fmla="*/ 47774 h 47787"/>
                    <a:gd name="connsiteX10" fmla="*/ 749967 w 749967"/>
                    <a:gd name="connsiteY10" fmla="*/ 39253 h 47787"/>
                    <a:gd name="connsiteX0" fmla="*/ 0 w 749967"/>
                    <a:gd name="connsiteY0" fmla="*/ 47774 h 47788"/>
                    <a:gd name="connsiteX1" fmla="*/ 79375 w 749967"/>
                    <a:gd name="connsiteY1" fmla="*/ 16024 h 47788"/>
                    <a:gd name="connsiteX2" fmla="*/ 149225 w 749967"/>
                    <a:gd name="connsiteY2" fmla="*/ 149 h 47788"/>
                    <a:gd name="connsiteX3" fmla="*/ 209550 w 749967"/>
                    <a:gd name="connsiteY3" fmla="*/ 19199 h 47788"/>
                    <a:gd name="connsiteX4" fmla="*/ 263525 w 749967"/>
                    <a:gd name="connsiteY4" fmla="*/ 12849 h 47788"/>
                    <a:gd name="connsiteX5" fmla="*/ 327025 w 749967"/>
                    <a:gd name="connsiteY5" fmla="*/ 44599 h 47788"/>
                    <a:gd name="connsiteX6" fmla="*/ 396875 w 749967"/>
                    <a:gd name="connsiteY6" fmla="*/ 3324 h 47788"/>
                    <a:gd name="connsiteX7" fmla="*/ 501650 w 749967"/>
                    <a:gd name="connsiteY7" fmla="*/ 44599 h 47788"/>
                    <a:gd name="connsiteX8" fmla="*/ 612775 w 749967"/>
                    <a:gd name="connsiteY8" fmla="*/ 149 h 47788"/>
                    <a:gd name="connsiteX9" fmla="*/ 698500 w 749967"/>
                    <a:gd name="connsiteY9" fmla="*/ 47774 h 47788"/>
                    <a:gd name="connsiteX10" fmla="*/ 749967 w 749967"/>
                    <a:gd name="connsiteY10" fmla="*/ 39253 h 47788"/>
                    <a:gd name="connsiteX0" fmla="*/ 0 w 749967"/>
                    <a:gd name="connsiteY0" fmla="*/ 47774 h 47788"/>
                    <a:gd name="connsiteX1" fmla="*/ 79375 w 749967"/>
                    <a:gd name="connsiteY1" fmla="*/ 16024 h 47788"/>
                    <a:gd name="connsiteX2" fmla="*/ 149225 w 749967"/>
                    <a:gd name="connsiteY2" fmla="*/ 149 h 47788"/>
                    <a:gd name="connsiteX3" fmla="*/ 209550 w 749967"/>
                    <a:gd name="connsiteY3" fmla="*/ 19199 h 47788"/>
                    <a:gd name="connsiteX4" fmla="*/ 263525 w 749967"/>
                    <a:gd name="connsiteY4" fmla="*/ 12849 h 47788"/>
                    <a:gd name="connsiteX5" fmla="*/ 327025 w 749967"/>
                    <a:gd name="connsiteY5" fmla="*/ 44599 h 47788"/>
                    <a:gd name="connsiteX6" fmla="*/ 396875 w 749967"/>
                    <a:gd name="connsiteY6" fmla="*/ 3324 h 47788"/>
                    <a:gd name="connsiteX7" fmla="*/ 501650 w 749967"/>
                    <a:gd name="connsiteY7" fmla="*/ 44599 h 47788"/>
                    <a:gd name="connsiteX8" fmla="*/ 612775 w 749967"/>
                    <a:gd name="connsiteY8" fmla="*/ 149 h 47788"/>
                    <a:gd name="connsiteX9" fmla="*/ 698500 w 749967"/>
                    <a:gd name="connsiteY9" fmla="*/ 47774 h 47788"/>
                    <a:gd name="connsiteX10" fmla="*/ 749967 w 749967"/>
                    <a:gd name="connsiteY10" fmla="*/ 39253 h 47788"/>
                    <a:gd name="connsiteX0" fmla="*/ 0 w 749967"/>
                    <a:gd name="connsiteY0" fmla="*/ 47774 h 47788"/>
                    <a:gd name="connsiteX1" fmla="*/ 76033 w 749967"/>
                    <a:gd name="connsiteY1" fmla="*/ 10680 h 47788"/>
                    <a:gd name="connsiteX2" fmla="*/ 149225 w 749967"/>
                    <a:gd name="connsiteY2" fmla="*/ 149 h 47788"/>
                    <a:gd name="connsiteX3" fmla="*/ 209550 w 749967"/>
                    <a:gd name="connsiteY3" fmla="*/ 19199 h 47788"/>
                    <a:gd name="connsiteX4" fmla="*/ 263525 w 749967"/>
                    <a:gd name="connsiteY4" fmla="*/ 12849 h 47788"/>
                    <a:gd name="connsiteX5" fmla="*/ 327025 w 749967"/>
                    <a:gd name="connsiteY5" fmla="*/ 44599 h 47788"/>
                    <a:gd name="connsiteX6" fmla="*/ 396875 w 749967"/>
                    <a:gd name="connsiteY6" fmla="*/ 3324 h 47788"/>
                    <a:gd name="connsiteX7" fmla="*/ 501650 w 749967"/>
                    <a:gd name="connsiteY7" fmla="*/ 44599 h 47788"/>
                    <a:gd name="connsiteX8" fmla="*/ 612775 w 749967"/>
                    <a:gd name="connsiteY8" fmla="*/ 149 h 47788"/>
                    <a:gd name="connsiteX9" fmla="*/ 698500 w 749967"/>
                    <a:gd name="connsiteY9" fmla="*/ 47774 h 47788"/>
                    <a:gd name="connsiteX10" fmla="*/ 749967 w 749967"/>
                    <a:gd name="connsiteY10" fmla="*/ 39253 h 47788"/>
                    <a:gd name="connsiteX0" fmla="*/ 0 w 749967"/>
                    <a:gd name="connsiteY0" fmla="*/ 47774 h 47788"/>
                    <a:gd name="connsiteX1" fmla="*/ 76033 w 749967"/>
                    <a:gd name="connsiteY1" fmla="*/ 10680 h 47788"/>
                    <a:gd name="connsiteX2" fmla="*/ 149225 w 749967"/>
                    <a:gd name="connsiteY2" fmla="*/ 149 h 47788"/>
                    <a:gd name="connsiteX3" fmla="*/ 209550 w 749967"/>
                    <a:gd name="connsiteY3" fmla="*/ 19199 h 47788"/>
                    <a:gd name="connsiteX4" fmla="*/ 263525 w 749967"/>
                    <a:gd name="connsiteY4" fmla="*/ 12849 h 47788"/>
                    <a:gd name="connsiteX5" fmla="*/ 327025 w 749967"/>
                    <a:gd name="connsiteY5" fmla="*/ 44599 h 47788"/>
                    <a:gd name="connsiteX6" fmla="*/ 396875 w 749967"/>
                    <a:gd name="connsiteY6" fmla="*/ 3324 h 47788"/>
                    <a:gd name="connsiteX7" fmla="*/ 501650 w 749967"/>
                    <a:gd name="connsiteY7" fmla="*/ 44599 h 47788"/>
                    <a:gd name="connsiteX8" fmla="*/ 612775 w 749967"/>
                    <a:gd name="connsiteY8" fmla="*/ 149 h 47788"/>
                    <a:gd name="connsiteX9" fmla="*/ 698500 w 749967"/>
                    <a:gd name="connsiteY9" fmla="*/ 47774 h 47788"/>
                    <a:gd name="connsiteX10" fmla="*/ 749967 w 749967"/>
                    <a:gd name="connsiteY10" fmla="*/ 39253 h 47788"/>
                    <a:gd name="connsiteX0" fmla="*/ 0 w 749967"/>
                    <a:gd name="connsiteY0" fmla="*/ 47774 h 47788"/>
                    <a:gd name="connsiteX1" fmla="*/ 149225 w 749967"/>
                    <a:gd name="connsiteY1" fmla="*/ 149 h 47788"/>
                    <a:gd name="connsiteX2" fmla="*/ 209550 w 749967"/>
                    <a:gd name="connsiteY2" fmla="*/ 19199 h 47788"/>
                    <a:gd name="connsiteX3" fmla="*/ 263525 w 749967"/>
                    <a:gd name="connsiteY3" fmla="*/ 12849 h 47788"/>
                    <a:gd name="connsiteX4" fmla="*/ 327025 w 749967"/>
                    <a:gd name="connsiteY4" fmla="*/ 44599 h 47788"/>
                    <a:gd name="connsiteX5" fmla="*/ 396875 w 749967"/>
                    <a:gd name="connsiteY5" fmla="*/ 3324 h 47788"/>
                    <a:gd name="connsiteX6" fmla="*/ 501650 w 749967"/>
                    <a:gd name="connsiteY6" fmla="*/ 44599 h 47788"/>
                    <a:gd name="connsiteX7" fmla="*/ 612775 w 749967"/>
                    <a:gd name="connsiteY7" fmla="*/ 149 h 47788"/>
                    <a:gd name="connsiteX8" fmla="*/ 698500 w 749967"/>
                    <a:gd name="connsiteY8" fmla="*/ 47774 h 47788"/>
                    <a:gd name="connsiteX9" fmla="*/ 749967 w 749967"/>
                    <a:gd name="connsiteY9" fmla="*/ 39253 h 47788"/>
                    <a:gd name="connsiteX0" fmla="*/ 0 w 749967"/>
                    <a:gd name="connsiteY0" fmla="*/ 47774 h 47788"/>
                    <a:gd name="connsiteX1" fmla="*/ 122491 w 749967"/>
                    <a:gd name="connsiteY1" fmla="*/ 149 h 47788"/>
                    <a:gd name="connsiteX2" fmla="*/ 209550 w 749967"/>
                    <a:gd name="connsiteY2" fmla="*/ 19199 h 47788"/>
                    <a:gd name="connsiteX3" fmla="*/ 263525 w 749967"/>
                    <a:gd name="connsiteY3" fmla="*/ 12849 h 47788"/>
                    <a:gd name="connsiteX4" fmla="*/ 327025 w 749967"/>
                    <a:gd name="connsiteY4" fmla="*/ 44599 h 47788"/>
                    <a:gd name="connsiteX5" fmla="*/ 396875 w 749967"/>
                    <a:gd name="connsiteY5" fmla="*/ 3324 h 47788"/>
                    <a:gd name="connsiteX6" fmla="*/ 501650 w 749967"/>
                    <a:gd name="connsiteY6" fmla="*/ 44599 h 47788"/>
                    <a:gd name="connsiteX7" fmla="*/ 612775 w 749967"/>
                    <a:gd name="connsiteY7" fmla="*/ 149 h 47788"/>
                    <a:gd name="connsiteX8" fmla="*/ 698500 w 749967"/>
                    <a:gd name="connsiteY8" fmla="*/ 47774 h 47788"/>
                    <a:gd name="connsiteX9" fmla="*/ 749967 w 749967"/>
                    <a:gd name="connsiteY9" fmla="*/ 39253 h 47788"/>
                    <a:gd name="connsiteX0" fmla="*/ 0 w 749967"/>
                    <a:gd name="connsiteY0" fmla="*/ 47808 h 47822"/>
                    <a:gd name="connsiteX1" fmla="*/ 122491 w 749967"/>
                    <a:gd name="connsiteY1" fmla="*/ 183 h 47822"/>
                    <a:gd name="connsiteX2" fmla="*/ 209550 w 749967"/>
                    <a:gd name="connsiteY2" fmla="*/ 19233 h 47822"/>
                    <a:gd name="connsiteX3" fmla="*/ 263525 w 749967"/>
                    <a:gd name="connsiteY3" fmla="*/ 12883 h 47822"/>
                    <a:gd name="connsiteX4" fmla="*/ 327025 w 749967"/>
                    <a:gd name="connsiteY4" fmla="*/ 44633 h 47822"/>
                    <a:gd name="connsiteX5" fmla="*/ 396875 w 749967"/>
                    <a:gd name="connsiteY5" fmla="*/ 3358 h 47822"/>
                    <a:gd name="connsiteX6" fmla="*/ 501650 w 749967"/>
                    <a:gd name="connsiteY6" fmla="*/ 44633 h 47822"/>
                    <a:gd name="connsiteX7" fmla="*/ 612775 w 749967"/>
                    <a:gd name="connsiteY7" fmla="*/ 183 h 47822"/>
                    <a:gd name="connsiteX8" fmla="*/ 698500 w 749967"/>
                    <a:gd name="connsiteY8" fmla="*/ 47808 h 47822"/>
                    <a:gd name="connsiteX9" fmla="*/ 749967 w 749967"/>
                    <a:gd name="connsiteY9" fmla="*/ 39287 h 47822"/>
                    <a:gd name="connsiteX0" fmla="*/ 0 w 749967"/>
                    <a:gd name="connsiteY0" fmla="*/ 47774 h 47788"/>
                    <a:gd name="connsiteX1" fmla="*/ 122491 w 749967"/>
                    <a:gd name="connsiteY1" fmla="*/ 149 h 47788"/>
                    <a:gd name="connsiteX2" fmla="*/ 209550 w 749967"/>
                    <a:gd name="connsiteY2" fmla="*/ 19199 h 47788"/>
                    <a:gd name="connsiteX3" fmla="*/ 263525 w 749967"/>
                    <a:gd name="connsiteY3" fmla="*/ 12849 h 47788"/>
                    <a:gd name="connsiteX4" fmla="*/ 327025 w 749967"/>
                    <a:gd name="connsiteY4" fmla="*/ 44599 h 47788"/>
                    <a:gd name="connsiteX5" fmla="*/ 396875 w 749967"/>
                    <a:gd name="connsiteY5" fmla="*/ 3324 h 47788"/>
                    <a:gd name="connsiteX6" fmla="*/ 501650 w 749967"/>
                    <a:gd name="connsiteY6" fmla="*/ 44599 h 47788"/>
                    <a:gd name="connsiteX7" fmla="*/ 612775 w 749967"/>
                    <a:gd name="connsiteY7" fmla="*/ 149 h 47788"/>
                    <a:gd name="connsiteX8" fmla="*/ 698500 w 749967"/>
                    <a:gd name="connsiteY8" fmla="*/ 47774 h 47788"/>
                    <a:gd name="connsiteX9" fmla="*/ 749967 w 749967"/>
                    <a:gd name="connsiteY9" fmla="*/ 39253 h 47788"/>
                    <a:gd name="connsiteX0" fmla="*/ 0 w 749967"/>
                    <a:gd name="connsiteY0" fmla="*/ 47778 h 47792"/>
                    <a:gd name="connsiteX1" fmla="*/ 122491 w 749967"/>
                    <a:gd name="connsiteY1" fmla="*/ 153 h 47792"/>
                    <a:gd name="connsiteX2" fmla="*/ 209550 w 749967"/>
                    <a:gd name="connsiteY2" fmla="*/ 19203 h 47792"/>
                    <a:gd name="connsiteX3" fmla="*/ 263525 w 749967"/>
                    <a:gd name="connsiteY3" fmla="*/ 12853 h 47792"/>
                    <a:gd name="connsiteX4" fmla="*/ 327025 w 749967"/>
                    <a:gd name="connsiteY4" fmla="*/ 44603 h 47792"/>
                    <a:gd name="connsiteX5" fmla="*/ 396875 w 749967"/>
                    <a:gd name="connsiteY5" fmla="*/ 3328 h 47792"/>
                    <a:gd name="connsiteX6" fmla="*/ 501650 w 749967"/>
                    <a:gd name="connsiteY6" fmla="*/ 44603 h 47792"/>
                    <a:gd name="connsiteX7" fmla="*/ 612775 w 749967"/>
                    <a:gd name="connsiteY7" fmla="*/ 153 h 47792"/>
                    <a:gd name="connsiteX8" fmla="*/ 698500 w 749967"/>
                    <a:gd name="connsiteY8" fmla="*/ 47778 h 47792"/>
                    <a:gd name="connsiteX9" fmla="*/ 749967 w 749967"/>
                    <a:gd name="connsiteY9" fmla="*/ 39257 h 4779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27025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47848 h 47862"/>
                    <a:gd name="connsiteX1" fmla="*/ 122491 w 749967"/>
                    <a:gd name="connsiteY1" fmla="*/ 223 h 47862"/>
                    <a:gd name="connsiteX2" fmla="*/ 209550 w 749967"/>
                    <a:gd name="connsiteY2" fmla="*/ 19273 h 47862"/>
                    <a:gd name="connsiteX3" fmla="*/ 313658 w 749967"/>
                    <a:gd name="connsiteY3" fmla="*/ 44673 h 47862"/>
                    <a:gd name="connsiteX4" fmla="*/ 396875 w 749967"/>
                    <a:gd name="connsiteY4" fmla="*/ 3398 h 47862"/>
                    <a:gd name="connsiteX5" fmla="*/ 501650 w 749967"/>
                    <a:gd name="connsiteY5" fmla="*/ 44673 h 47862"/>
                    <a:gd name="connsiteX6" fmla="*/ 612775 w 749967"/>
                    <a:gd name="connsiteY6" fmla="*/ 223 h 47862"/>
                    <a:gd name="connsiteX7" fmla="*/ 698500 w 749967"/>
                    <a:gd name="connsiteY7" fmla="*/ 47848 h 47862"/>
                    <a:gd name="connsiteX8" fmla="*/ 749967 w 749967"/>
                    <a:gd name="connsiteY8" fmla="*/ 39327 h 47862"/>
                    <a:gd name="connsiteX0" fmla="*/ 0 w 749967"/>
                    <a:gd name="connsiteY0" fmla="*/ 90210 h 90224"/>
                    <a:gd name="connsiteX1" fmla="*/ 122491 w 749967"/>
                    <a:gd name="connsiteY1" fmla="*/ 42585 h 90224"/>
                    <a:gd name="connsiteX2" fmla="*/ 209550 w 749967"/>
                    <a:gd name="connsiteY2" fmla="*/ 61635 h 90224"/>
                    <a:gd name="connsiteX3" fmla="*/ 313658 w 749967"/>
                    <a:gd name="connsiteY3" fmla="*/ 87035 h 90224"/>
                    <a:gd name="connsiteX4" fmla="*/ 404029 w 749967"/>
                    <a:gd name="connsiteY4" fmla="*/ 0 h 90224"/>
                    <a:gd name="connsiteX5" fmla="*/ 501650 w 749967"/>
                    <a:gd name="connsiteY5" fmla="*/ 87035 h 90224"/>
                    <a:gd name="connsiteX6" fmla="*/ 612775 w 749967"/>
                    <a:gd name="connsiteY6" fmla="*/ 42585 h 90224"/>
                    <a:gd name="connsiteX7" fmla="*/ 698500 w 749967"/>
                    <a:gd name="connsiteY7" fmla="*/ 90210 h 90224"/>
                    <a:gd name="connsiteX8" fmla="*/ 749967 w 749967"/>
                    <a:gd name="connsiteY8" fmla="*/ 81689 h 90224"/>
                    <a:gd name="connsiteX0" fmla="*/ 0 w 749967"/>
                    <a:gd name="connsiteY0" fmla="*/ 90362 h 112460"/>
                    <a:gd name="connsiteX1" fmla="*/ 122491 w 749967"/>
                    <a:gd name="connsiteY1" fmla="*/ 42737 h 112460"/>
                    <a:gd name="connsiteX2" fmla="*/ 209550 w 749967"/>
                    <a:gd name="connsiteY2" fmla="*/ 61787 h 112460"/>
                    <a:gd name="connsiteX3" fmla="*/ 313658 w 749967"/>
                    <a:gd name="connsiteY3" fmla="*/ 87187 h 112460"/>
                    <a:gd name="connsiteX4" fmla="*/ 404029 w 749967"/>
                    <a:gd name="connsiteY4" fmla="*/ 152 h 112460"/>
                    <a:gd name="connsiteX5" fmla="*/ 501650 w 749967"/>
                    <a:gd name="connsiteY5" fmla="*/ 111973 h 112460"/>
                    <a:gd name="connsiteX6" fmla="*/ 612775 w 749967"/>
                    <a:gd name="connsiteY6" fmla="*/ 42737 h 112460"/>
                    <a:gd name="connsiteX7" fmla="*/ 698500 w 749967"/>
                    <a:gd name="connsiteY7" fmla="*/ 90362 h 112460"/>
                    <a:gd name="connsiteX8" fmla="*/ 749967 w 749967"/>
                    <a:gd name="connsiteY8" fmla="*/ 81841 h 112460"/>
                    <a:gd name="connsiteX0" fmla="*/ 0 w 749967"/>
                    <a:gd name="connsiteY0" fmla="*/ 90362 h 113366"/>
                    <a:gd name="connsiteX1" fmla="*/ 122491 w 749967"/>
                    <a:gd name="connsiteY1" fmla="*/ 42737 h 113366"/>
                    <a:gd name="connsiteX2" fmla="*/ 209550 w 749967"/>
                    <a:gd name="connsiteY2" fmla="*/ 61787 h 113366"/>
                    <a:gd name="connsiteX3" fmla="*/ 313658 w 749967"/>
                    <a:gd name="connsiteY3" fmla="*/ 87187 h 113366"/>
                    <a:gd name="connsiteX4" fmla="*/ 404029 w 749967"/>
                    <a:gd name="connsiteY4" fmla="*/ 152 h 113366"/>
                    <a:gd name="connsiteX5" fmla="*/ 501650 w 749967"/>
                    <a:gd name="connsiteY5" fmla="*/ 111973 h 113366"/>
                    <a:gd name="connsiteX6" fmla="*/ 612775 w 749967"/>
                    <a:gd name="connsiteY6" fmla="*/ 42737 h 113366"/>
                    <a:gd name="connsiteX7" fmla="*/ 698500 w 749967"/>
                    <a:gd name="connsiteY7" fmla="*/ 90362 h 113366"/>
                    <a:gd name="connsiteX8" fmla="*/ 749967 w 749967"/>
                    <a:gd name="connsiteY8" fmla="*/ 81841 h 113366"/>
                    <a:gd name="connsiteX0" fmla="*/ 0 w 749967"/>
                    <a:gd name="connsiteY0" fmla="*/ 90362 h 111983"/>
                    <a:gd name="connsiteX1" fmla="*/ 122491 w 749967"/>
                    <a:gd name="connsiteY1" fmla="*/ 42737 h 111983"/>
                    <a:gd name="connsiteX2" fmla="*/ 209550 w 749967"/>
                    <a:gd name="connsiteY2" fmla="*/ 61787 h 111983"/>
                    <a:gd name="connsiteX3" fmla="*/ 313658 w 749967"/>
                    <a:gd name="connsiteY3" fmla="*/ 87187 h 111983"/>
                    <a:gd name="connsiteX4" fmla="*/ 404029 w 749967"/>
                    <a:gd name="connsiteY4" fmla="*/ 152 h 111983"/>
                    <a:gd name="connsiteX5" fmla="*/ 501650 w 749967"/>
                    <a:gd name="connsiteY5" fmla="*/ 111973 h 111983"/>
                    <a:gd name="connsiteX6" fmla="*/ 612775 w 749967"/>
                    <a:gd name="connsiteY6" fmla="*/ 42737 h 111983"/>
                    <a:gd name="connsiteX7" fmla="*/ 698500 w 749967"/>
                    <a:gd name="connsiteY7" fmla="*/ 90362 h 111983"/>
                    <a:gd name="connsiteX8" fmla="*/ 749967 w 749967"/>
                    <a:gd name="connsiteY8" fmla="*/ 81841 h 111983"/>
                    <a:gd name="connsiteX0" fmla="*/ 0 w 749967"/>
                    <a:gd name="connsiteY0" fmla="*/ 90284 h 111905"/>
                    <a:gd name="connsiteX1" fmla="*/ 122491 w 749967"/>
                    <a:gd name="connsiteY1" fmla="*/ 42659 h 111905"/>
                    <a:gd name="connsiteX2" fmla="*/ 209550 w 749967"/>
                    <a:gd name="connsiteY2" fmla="*/ 61709 h 111905"/>
                    <a:gd name="connsiteX3" fmla="*/ 313658 w 749967"/>
                    <a:gd name="connsiteY3" fmla="*/ 87109 h 111905"/>
                    <a:gd name="connsiteX4" fmla="*/ 404029 w 749967"/>
                    <a:gd name="connsiteY4" fmla="*/ 74 h 111905"/>
                    <a:gd name="connsiteX5" fmla="*/ 501650 w 749967"/>
                    <a:gd name="connsiteY5" fmla="*/ 111895 h 111905"/>
                    <a:gd name="connsiteX6" fmla="*/ 612775 w 749967"/>
                    <a:gd name="connsiteY6" fmla="*/ 42659 h 111905"/>
                    <a:gd name="connsiteX7" fmla="*/ 698500 w 749967"/>
                    <a:gd name="connsiteY7" fmla="*/ 90284 h 111905"/>
                    <a:gd name="connsiteX8" fmla="*/ 749967 w 749967"/>
                    <a:gd name="connsiteY8" fmla="*/ 81763 h 111905"/>
                    <a:gd name="connsiteX0" fmla="*/ 0 w 749967"/>
                    <a:gd name="connsiteY0" fmla="*/ 90519 h 112140"/>
                    <a:gd name="connsiteX1" fmla="*/ 122491 w 749967"/>
                    <a:gd name="connsiteY1" fmla="*/ 42894 h 112140"/>
                    <a:gd name="connsiteX2" fmla="*/ 209550 w 749967"/>
                    <a:gd name="connsiteY2" fmla="*/ 61944 h 112140"/>
                    <a:gd name="connsiteX3" fmla="*/ 313658 w 749967"/>
                    <a:gd name="connsiteY3" fmla="*/ 87344 h 112140"/>
                    <a:gd name="connsiteX4" fmla="*/ 404029 w 749967"/>
                    <a:gd name="connsiteY4" fmla="*/ 309 h 112140"/>
                    <a:gd name="connsiteX5" fmla="*/ 501650 w 749967"/>
                    <a:gd name="connsiteY5" fmla="*/ 112130 h 112140"/>
                    <a:gd name="connsiteX6" fmla="*/ 612775 w 749967"/>
                    <a:gd name="connsiteY6" fmla="*/ 42894 h 112140"/>
                    <a:gd name="connsiteX7" fmla="*/ 698500 w 749967"/>
                    <a:gd name="connsiteY7" fmla="*/ 90519 h 112140"/>
                    <a:gd name="connsiteX8" fmla="*/ 749967 w 749967"/>
                    <a:gd name="connsiteY8" fmla="*/ 81998 h 112140"/>
                    <a:gd name="connsiteX0" fmla="*/ 0 w 749967"/>
                    <a:gd name="connsiteY0" fmla="*/ 90540 h 112161"/>
                    <a:gd name="connsiteX1" fmla="*/ 122491 w 749967"/>
                    <a:gd name="connsiteY1" fmla="*/ 42915 h 112161"/>
                    <a:gd name="connsiteX2" fmla="*/ 209550 w 749967"/>
                    <a:gd name="connsiteY2" fmla="*/ 61965 h 112161"/>
                    <a:gd name="connsiteX3" fmla="*/ 313658 w 749967"/>
                    <a:gd name="connsiteY3" fmla="*/ 87365 h 112161"/>
                    <a:gd name="connsiteX4" fmla="*/ 404029 w 749967"/>
                    <a:gd name="connsiteY4" fmla="*/ 330 h 112161"/>
                    <a:gd name="connsiteX5" fmla="*/ 501650 w 749967"/>
                    <a:gd name="connsiteY5" fmla="*/ 112151 h 112161"/>
                    <a:gd name="connsiteX6" fmla="*/ 612775 w 749967"/>
                    <a:gd name="connsiteY6" fmla="*/ 42915 h 112161"/>
                    <a:gd name="connsiteX7" fmla="*/ 698500 w 749967"/>
                    <a:gd name="connsiteY7" fmla="*/ 90540 h 112161"/>
                    <a:gd name="connsiteX8" fmla="*/ 749967 w 749967"/>
                    <a:gd name="connsiteY8" fmla="*/ 82019 h 112161"/>
                    <a:gd name="connsiteX0" fmla="*/ 0 w 749967"/>
                    <a:gd name="connsiteY0" fmla="*/ 90495 h 112116"/>
                    <a:gd name="connsiteX1" fmla="*/ 122491 w 749967"/>
                    <a:gd name="connsiteY1" fmla="*/ 42870 h 112116"/>
                    <a:gd name="connsiteX2" fmla="*/ 209550 w 749967"/>
                    <a:gd name="connsiteY2" fmla="*/ 61920 h 112116"/>
                    <a:gd name="connsiteX3" fmla="*/ 313658 w 749967"/>
                    <a:gd name="connsiteY3" fmla="*/ 87320 h 112116"/>
                    <a:gd name="connsiteX4" fmla="*/ 404029 w 749967"/>
                    <a:gd name="connsiteY4" fmla="*/ 285 h 112116"/>
                    <a:gd name="connsiteX5" fmla="*/ 501650 w 749967"/>
                    <a:gd name="connsiteY5" fmla="*/ 112106 h 112116"/>
                    <a:gd name="connsiteX6" fmla="*/ 612775 w 749967"/>
                    <a:gd name="connsiteY6" fmla="*/ 42870 h 112116"/>
                    <a:gd name="connsiteX7" fmla="*/ 698500 w 749967"/>
                    <a:gd name="connsiteY7" fmla="*/ 90495 h 112116"/>
                    <a:gd name="connsiteX8" fmla="*/ 749967 w 749967"/>
                    <a:gd name="connsiteY8" fmla="*/ 81974 h 112116"/>
                    <a:gd name="connsiteX0" fmla="*/ 0 w 749967"/>
                    <a:gd name="connsiteY0" fmla="*/ 90495 h 112116"/>
                    <a:gd name="connsiteX1" fmla="*/ 122491 w 749967"/>
                    <a:gd name="connsiteY1" fmla="*/ 42870 h 112116"/>
                    <a:gd name="connsiteX2" fmla="*/ 209550 w 749967"/>
                    <a:gd name="connsiteY2" fmla="*/ 61920 h 112116"/>
                    <a:gd name="connsiteX3" fmla="*/ 313658 w 749967"/>
                    <a:gd name="connsiteY3" fmla="*/ 87320 h 112116"/>
                    <a:gd name="connsiteX4" fmla="*/ 404029 w 749967"/>
                    <a:gd name="connsiteY4" fmla="*/ 285 h 112116"/>
                    <a:gd name="connsiteX5" fmla="*/ 501650 w 749967"/>
                    <a:gd name="connsiteY5" fmla="*/ 112106 h 112116"/>
                    <a:gd name="connsiteX6" fmla="*/ 612775 w 749967"/>
                    <a:gd name="connsiteY6" fmla="*/ 42870 h 112116"/>
                    <a:gd name="connsiteX7" fmla="*/ 698500 w 749967"/>
                    <a:gd name="connsiteY7" fmla="*/ 90495 h 112116"/>
                    <a:gd name="connsiteX8" fmla="*/ 749967 w 749967"/>
                    <a:gd name="connsiteY8" fmla="*/ 81974 h 112116"/>
                    <a:gd name="connsiteX0" fmla="*/ 0 w 684549"/>
                    <a:gd name="connsiteY0" fmla="*/ 64341 h 112116"/>
                    <a:gd name="connsiteX1" fmla="*/ 57073 w 684549"/>
                    <a:gd name="connsiteY1" fmla="*/ 42870 h 112116"/>
                    <a:gd name="connsiteX2" fmla="*/ 144132 w 684549"/>
                    <a:gd name="connsiteY2" fmla="*/ 61920 h 112116"/>
                    <a:gd name="connsiteX3" fmla="*/ 248240 w 684549"/>
                    <a:gd name="connsiteY3" fmla="*/ 87320 h 112116"/>
                    <a:gd name="connsiteX4" fmla="*/ 338611 w 684549"/>
                    <a:gd name="connsiteY4" fmla="*/ 285 h 112116"/>
                    <a:gd name="connsiteX5" fmla="*/ 436232 w 684549"/>
                    <a:gd name="connsiteY5" fmla="*/ 112106 h 112116"/>
                    <a:gd name="connsiteX6" fmla="*/ 547357 w 684549"/>
                    <a:gd name="connsiteY6" fmla="*/ 42870 h 112116"/>
                    <a:gd name="connsiteX7" fmla="*/ 633082 w 684549"/>
                    <a:gd name="connsiteY7" fmla="*/ 90495 h 112116"/>
                    <a:gd name="connsiteX8" fmla="*/ 684549 w 684549"/>
                    <a:gd name="connsiteY8" fmla="*/ 81974 h 112116"/>
                    <a:gd name="connsiteX0" fmla="*/ 54 w 684603"/>
                    <a:gd name="connsiteY0" fmla="*/ 64341 h 112116"/>
                    <a:gd name="connsiteX1" fmla="*/ 57127 w 684603"/>
                    <a:gd name="connsiteY1" fmla="*/ 42870 h 112116"/>
                    <a:gd name="connsiteX2" fmla="*/ 144186 w 684603"/>
                    <a:gd name="connsiteY2" fmla="*/ 61920 h 112116"/>
                    <a:gd name="connsiteX3" fmla="*/ 248294 w 684603"/>
                    <a:gd name="connsiteY3" fmla="*/ 87320 h 112116"/>
                    <a:gd name="connsiteX4" fmla="*/ 338665 w 684603"/>
                    <a:gd name="connsiteY4" fmla="*/ 285 h 112116"/>
                    <a:gd name="connsiteX5" fmla="*/ 436286 w 684603"/>
                    <a:gd name="connsiteY5" fmla="*/ 112106 h 112116"/>
                    <a:gd name="connsiteX6" fmla="*/ 547411 w 684603"/>
                    <a:gd name="connsiteY6" fmla="*/ 42870 h 112116"/>
                    <a:gd name="connsiteX7" fmla="*/ 633136 w 684603"/>
                    <a:gd name="connsiteY7" fmla="*/ 90495 h 112116"/>
                    <a:gd name="connsiteX8" fmla="*/ 684603 w 684603"/>
                    <a:gd name="connsiteY8" fmla="*/ 81974 h 112116"/>
                    <a:gd name="connsiteX0" fmla="*/ 35 w 684584"/>
                    <a:gd name="connsiteY0" fmla="*/ 64341 h 112116"/>
                    <a:gd name="connsiteX1" fmla="*/ 57108 w 684584"/>
                    <a:gd name="connsiteY1" fmla="*/ 42870 h 112116"/>
                    <a:gd name="connsiteX2" fmla="*/ 144167 w 684584"/>
                    <a:gd name="connsiteY2" fmla="*/ 61920 h 112116"/>
                    <a:gd name="connsiteX3" fmla="*/ 248275 w 684584"/>
                    <a:gd name="connsiteY3" fmla="*/ 87320 h 112116"/>
                    <a:gd name="connsiteX4" fmla="*/ 338646 w 684584"/>
                    <a:gd name="connsiteY4" fmla="*/ 285 h 112116"/>
                    <a:gd name="connsiteX5" fmla="*/ 436267 w 684584"/>
                    <a:gd name="connsiteY5" fmla="*/ 112106 h 112116"/>
                    <a:gd name="connsiteX6" fmla="*/ 547392 w 684584"/>
                    <a:gd name="connsiteY6" fmla="*/ 42870 h 112116"/>
                    <a:gd name="connsiteX7" fmla="*/ 633117 w 684584"/>
                    <a:gd name="connsiteY7" fmla="*/ 90495 h 112116"/>
                    <a:gd name="connsiteX8" fmla="*/ 684584 w 684584"/>
                    <a:gd name="connsiteY8" fmla="*/ 81974 h 112116"/>
                    <a:gd name="connsiteX0" fmla="*/ 35 w 684584"/>
                    <a:gd name="connsiteY0" fmla="*/ 64341 h 112116"/>
                    <a:gd name="connsiteX1" fmla="*/ 57108 w 684584"/>
                    <a:gd name="connsiteY1" fmla="*/ 42870 h 112116"/>
                    <a:gd name="connsiteX2" fmla="*/ 144167 w 684584"/>
                    <a:gd name="connsiteY2" fmla="*/ 61920 h 112116"/>
                    <a:gd name="connsiteX3" fmla="*/ 248275 w 684584"/>
                    <a:gd name="connsiteY3" fmla="*/ 87320 h 112116"/>
                    <a:gd name="connsiteX4" fmla="*/ 338646 w 684584"/>
                    <a:gd name="connsiteY4" fmla="*/ 285 h 112116"/>
                    <a:gd name="connsiteX5" fmla="*/ 436267 w 684584"/>
                    <a:gd name="connsiteY5" fmla="*/ 112106 h 112116"/>
                    <a:gd name="connsiteX6" fmla="*/ 547392 w 684584"/>
                    <a:gd name="connsiteY6" fmla="*/ 42870 h 112116"/>
                    <a:gd name="connsiteX7" fmla="*/ 633117 w 684584"/>
                    <a:gd name="connsiteY7" fmla="*/ 90495 h 112116"/>
                    <a:gd name="connsiteX8" fmla="*/ 684584 w 684584"/>
                    <a:gd name="connsiteY8" fmla="*/ 81974 h 112116"/>
                    <a:gd name="connsiteX0" fmla="*/ 62 w 684611"/>
                    <a:gd name="connsiteY0" fmla="*/ 64368 h 112143"/>
                    <a:gd name="connsiteX1" fmla="*/ 57135 w 684611"/>
                    <a:gd name="connsiteY1" fmla="*/ 42897 h 112143"/>
                    <a:gd name="connsiteX2" fmla="*/ 171452 w 684611"/>
                    <a:gd name="connsiteY2" fmla="*/ 67759 h 112143"/>
                    <a:gd name="connsiteX3" fmla="*/ 248302 w 684611"/>
                    <a:gd name="connsiteY3" fmla="*/ 87347 h 112143"/>
                    <a:gd name="connsiteX4" fmla="*/ 338673 w 684611"/>
                    <a:gd name="connsiteY4" fmla="*/ 312 h 112143"/>
                    <a:gd name="connsiteX5" fmla="*/ 436294 w 684611"/>
                    <a:gd name="connsiteY5" fmla="*/ 112133 h 112143"/>
                    <a:gd name="connsiteX6" fmla="*/ 547419 w 684611"/>
                    <a:gd name="connsiteY6" fmla="*/ 42897 h 112143"/>
                    <a:gd name="connsiteX7" fmla="*/ 633144 w 684611"/>
                    <a:gd name="connsiteY7" fmla="*/ 90522 h 112143"/>
                    <a:gd name="connsiteX8" fmla="*/ 684611 w 684611"/>
                    <a:gd name="connsiteY8" fmla="*/ 82001 h 112143"/>
                    <a:gd name="connsiteX0" fmla="*/ 62 w 684611"/>
                    <a:gd name="connsiteY0" fmla="*/ 64368 h 112143"/>
                    <a:gd name="connsiteX1" fmla="*/ 57135 w 684611"/>
                    <a:gd name="connsiteY1" fmla="*/ 42897 h 112143"/>
                    <a:gd name="connsiteX2" fmla="*/ 171452 w 684611"/>
                    <a:gd name="connsiteY2" fmla="*/ 67759 h 112143"/>
                    <a:gd name="connsiteX3" fmla="*/ 248302 w 684611"/>
                    <a:gd name="connsiteY3" fmla="*/ 87347 h 112143"/>
                    <a:gd name="connsiteX4" fmla="*/ 338673 w 684611"/>
                    <a:gd name="connsiteY4" fmla="*/ 312 h 112143"/>
                    <a:gd name="connsiteX5" fmla="*/ 436294 w 684611"/>
                    <a:gd name="connsiteY5" fmla="*/ 112133 h 112143"/>
                    <a:gd name="connsiteX6" fmla="*/ 547419 w 684611"/>
                    <a:gd name="connsiteY6" fmla="*/ 42897 h 112143"/>
                    <a:gd name="connsiteX7" fmla="*/ 633144 w 684611"/>
                    <a:gd name="connsiteY7" fmla="*/ 90522 h 112143"/>
                    <a:gd name="connsiteX8" fmla="*/ 684611 w 684611"/>
                    <a:gd name="connsiteY8" fmla="*/ 82001 h 112143"/>
                    <a:gd name="connsiteX0" fmla="*/ 35 w 684584"/>
                    <a:gd name="connsiteY0" fmla="*/ 64368 h 112143"/>
                    <a:gd name="connsiteX1" fmla="*/ 57108 w 684584"/>
                    <a:gd name="connsiteY1" fmla="*/ 42897 h 112143"/>
                    <a:gd name="connsiteX2" fmla="*/ 171425 w 684584"/>
                    <a:gd name="connsiteY2" fmla="*/ 67759 h 112143"/>
                    <a:gd name="connsiteX3" fmla="*/ 248275 w 684584"/>
                    <a:gd name="connsiteY3" fmla="*/ 87347 h 112143"/>
                    <a:gd name="connsiteX4" fmla="*/ 338646 w 684584"/>
                    <a:gd name="connsiteY4" fmla="*/ 312 h 112143"/>
                    <a:gd name="connsiteX5" fmla="*/ 436267 w 684584"/>
                    <a:gd name="connsiteY5" fmla="*/ 112133 h 112143"/>
                    <a:gd name="connsiteX6" fmla="*/ 547392 w 684584"/>
                    <a:gd name="connsiteY6" fmla="*/ 42897 h 112143"/>
                    <a:gd name="connsiteX7" fmla="*/ 633117 w 684584"/>
                    <a:gd name="connsiteY7" fmla="*/ 90522 h 112143"/>
                    <a:gd name="connsiteX8" fmla="*/ 684584 w 684584"/>
                    <a:gd name="connsiteY8" fmla="*/ 82001 h 112143"/>
                    <a:gd name="connsiteX0" fmla="*/ 35 w 684584"/>
                    <a:gd name="connsiteY0" fmla="*/ 64368 h 112143"/>
                    <a:gd name="connsiteX1" fmla="*/ 57108 w 684584"/>
                    <a:gd name="connsiteY1" fmla="*/ 42897 h 112143"/>
                    <a:gd name="connsiteX2" fmla="*/ 171425 w 684584"/>
                    <a:gd name="connsiteY2" fmla="*/ 67759 h 112143"/>
                    <a:gd name="connsiteX3" fmla="*/ 248275 w 684584"/>
                    <a:gd name="connsiteY3" fmla="*/ 87347 h 112143"/>
                    <a:gd name="connsiteX4" fmla="*/ 338646 w 684584"/>
                    <a:gd name="connsiteY4" fmla="*/ 312 h 112143"/>
                    <a:gd name="connsiteX5" fmla="*/ 436267 w 684584"/>
                    <a:gd name="connsiteY5" fmla="*/ 112133 h 112143"/>
                    <a:gd name="connsiteX6" fmla="*/ 547392 w 684584"/>
                    <a:gd name="connsiteY6" fmla="*/ 42897 h 112143"/>
                    <a:gd name="connsiteX7" fmla="*/ 633117 w 684584"/>
                    <a:gd name="connsiteY7" fmla="*/ 90522 h 112143"/>
                    <a:gd name="connsiteX8" fmla="*/ 684584 w 684584"/>
                    <a:gd name="connsiteY8" fmla="*/ 82001 h 112143"/>
                    <a:gd name="connsiteX0" fmla="*/ 35 w 633275"/>
                    <a:gd name="connsiteY0" fmla="*/ 64368 h 112143"/>
                    <a:gd name="connsiteX1" fmla="*/ 57108 w 633275"/>
                    <a:gd name="connsiteY1" fmla="*/ 42897 h 112143"/>
                    <a:gd name="connsiteX2" fmla="*/ 171425 w 633275"/>
                    <a:gd name="connsiteY2" fmla="*/ 67759 h 112143"/>
                    <a:gd name="connsiteX3" fmla="*/ 248275 w 633275"/>
                    <a:gd name="connsiteY3" fmla="*/ 87347 h 112143"/>
                    <a:gd name="connsiteX4" fmla="*/ 338646 w 633275"/>
                    <a:gd name="connsiteY4" fmla="*/ 312 h 112143"/>
                    <a:gd name="connsiteX5" fmla="*/ 436267 w 633275"/>
                    <a:gd name="connsiteY5" fmla="*/ 112133 h 112143"/>
                    <a:gd name="connsiteX6" fmla="*/ 547392 w 633275"/>
                    <a:gd name="connsiteY6" fmla="*/ 42897 h 112143"/>
                    <a:gd name="connsiteX7" fmla="*/ 633117 w 633275"/>
                    <a:gd name="connsiteY7" fmla="*/ 90522 h 112143"/>
                    <a:gd name="connsiteX0" fmla="*/ 35 w 547392"/>
                    <a:gd name="connsiteY0" fmla="*/ 64368 h 112143"/>
                    <a:gd name="connsiteX1" fmla="*/ 57108 w 547392"/>
                    <a:gd name="connsiteY1" fmla="*/ 42897 h 112143"/>
                    <a:gd name="connsiteX2" fmla="*/ 171425 w 547392"/>
                    <a:gd name="connsiteY2" fmla="*/ 67759 h 112143"/>
                    <a:gd name="connsiteX3" fmla="*/ 248275 w 547392"/>
                    <a:gd name="connsiteY3" fmla="*/ 87347 h 112143"/>
                    <a:gd name="connsiteX4" fmla="*/ 338646 w 547392"/>
                    <a:gd name="connsiteY4" fmla="*/ 312 h 112143"/>
                    <a:gd name="connsiteX5" fmla="*/ 436267 w 547392"/>
                    <a:gd name="connsiteY5" fmla="*/ 112133 h 112143"/>
                    <a:gd name="connsiteX6" fmla="*/ 547392 w 547392"/>
                    <a:gd name="connsiteY6" fmla="*/ 42897 h 112143"/>
                    <a:gd name="connsiteX0" fmla="*/ 35 w 436267"/>
                    <a:gd name="connsiteY0" fmla="*/ 64368 h 112143"/>
                    <a:gd name="connsiteX1" fmla="*/ 57108 w 436267"/>
                    <a:gd name="connsiteY1" fmla="*/ 42897 h 112143"/>
                    <a:gd name="connsiteX2" fmla="*/ 171425 w 436267"/>
                    <a:gd name="connsiteY2" fmla="*/ 67759 h 112143"/>
                    <a:gd name="connsiteX3" fmla="*/ 248275 w 436267"/>
                    <a:gd name="connsiteY3" fmla="*/ 87347 h 112143"/>
                    <a:gd name="connsiteX4" fmla="*/ 338646 w 436267"/>
                    <a:gd name="connsiteY4" fmla="*/ 312 h 112143"/>
                    <a:gd name="connsiteX5" fmla="*/ 436267 w 436267"/>
                    <a:gd name="connsiteY5" fmla="*/ 112133 h 112143"/>
                    <a:gd name="connsiteX0" fmla="*/ 35 w 338646"/>
                    <a:gd name="connsiteY0" fmla="*/ 64368 h 89913"/>
                    <a:gd name="connsiteX1" fmla="*/ 57108 w 338646"/>
                    <a:gd name="connsiteY1" fmla="*/ 42897 h 89913"/>
                    <a:gd name="connsiteX2" fmla="*/ 171425 w 338646"/>
                    <a:gd name="connsiteY2" fmla="*/ 67759 h 89913"/>
                    <a:gd name="connsiteX3" fmla="*/ 248275 w 338646"/>
                    <a:gd name="connsiteY3" fmla="*/ 87347 h 89913"/>
                    <a:gd name="connsiteX4" fmla="*/ 338646 w 338646"/>
                    <a:gd name="connsiteY4" fmla="*/ 312 h 89913"/>
                    <a:gd name="connsiteX0" fmla="*/ 35 w 248275"/>
                    <a:gd name="connsiteY0" fmla="*/ 21485 h 47030"/>
                    <a:gd name="connsiteX1" fmla="*/ 57108 w 248275"/>
                    <a:gd name="connsiteY1" fmla="*/ 14 h 47030"/>
                    <a:gd name="connsiteX2" fmla="*/ 171425 w 248275"/>
                    <a:gd name="connsiteY2" fmla="*/ 24876 h 47030"/>
                    <a:gd name="connsiteX3" fmla="*/ 248275 w 248275"/>
                    <a:gd name="connsiteY3" fmla="*/ 44464 h 47030"/>
                    <a:gd name="connsiteX0" fmla="*/ 35 w 171425"/>
                    <a:gd name="connsiteY0" fmla="*/ 21485 h 24876"/>
                    <a:gd name="connsiteX1" fmla="*/ 57108 w 171425"/>
                    <a:gd name="connsiteY1" fmla="*/ 14 h 24876"/>
                    <a:gd name="connsiteX2" fmla="*/ 171425 w 171425"/>
                    <a:gd name="connsiteY2" fmla="*/ 24876 h 24876"/>
                    <a:gd name="connsiteX0" fmla="*/ 34 w 171424"/>
                    <a:gd name="connsiteY0" fmla="*/ 126091 h 129482"/>
                    <a:gd name="connsiteX1" fmla="*/ 58924 w 171424"/>
                    <a:gd name="connsiteY1" fmla="*/ 2 h 129482"/>
                    <a:gd name="connsiteX2" fmla="*/ 171424 w 171424"/>
                    <a:gd name="connsiteY2" fmla="*/ 129482 h 129482"/>
                    <a:gd name="connsiteX0" fmla="*/ 23 w 231378"/>
                    <a:gd name="connsiteY0" fmla="*/ 152323 h 152323"/>
                    <a:gd name="connsiteX1" fmla="*/ 118878 w 231378"/>
                    <a:gd name="connsiteY1" fmla="*/ 80 h 152323"/>
                    <a:gd name="connsiteX2" fmla="*/ 231378 w 231378"/>
                    <a:gd name="connsiteY2" fmla="*/ 129560 h 152323"/>
                    <a:gd name="connsiteX0" fmla="*/ 18 w 231373"/>
                    <a:gd name="connsiteY0" fmla="*/ 152323 h 152323"/>
                    <a:gd name="connsiteX1" fmla="*/ 118873 w 231373"/>
                    <a:gd name="connsiteY1" fmla="*/ 80 h 152323"/>
                    <a:gd name="connsiteX2" fmla="*/ 231373 w 231373"/>
                    <a:gd name="connsiteY2" fmla="*/ 129560 h 152323"/>
                    <a:gd name="connsiteX0" fmla="*/ 18 w 231373"/>
                    <a:gd name="connsiteY0" fmla="*/ 152245 h 152245"/>
                    <a:gd name="connsiteX1" fmla="*/ 118873 w 231373"/>
                    <a:gd name="connsiteY1" fmla="*/ 2 h 152245"/>
                    <a:gd name="connsiteX2" fmla="*/ 231373 w 231373"/>
                    <a:gd name="connsiteY2" fmla="*/ 129482 h 152245"/>
                    <a:gd name="connsiteX0" fmla="*/ 62 w 151463"/>
                    <a:gd name="connsiteY0" fmla="*/ 124638 h 129482"/>
                    <a:gd name="connsiteX1" fmla="*/ 38963 w 151463"/>
                    <a:gd name="connsiteY1" fmla="*/ 2 h 129482"/>
                    <a:gd name="connsiteX2" fmla="*/ 151463 w 151463"/>
                    <a:gd name="connsiteY2" fmla="*/ 129482 h 129482"/>
                    <a:gd name="connsiteX0" fmla="*/ 25 w 151426"/>
                    <a:gd name="connsiteY0" fmla="*/ 126090 h 130934"/>
                    <a:gd name="connsiteX1" fmla="*/ 86172 w 151426"/>
                    <a:gd name="connsiteY1" fmla="*/ 1 h 130934"/>
                    <a:gd name="connsiteX2" fmla="*/ 151426 w 151426"/>
                    <a:gd name="connsiteY2" fmla="*/ 130934 h 130934"/>
                    <a:gd name="connsiteX0" fmla="*/ 25 w 129620"/>
                    <a:gd name="connsiteY0" fmla="*/ 126090 h 126090"/>
                    <a:gd name="connsiteX1" fmla="*/ 86172 w 129620"/>
                    <a:gd name="connsiteY1" fmla="*/ 1 h 126090"/>
                    <a:gd name="connsiteX2" fmla="*/ 129620 w 129620"/>
                    <a:gd name="connsiteY2" fmla="*/ 125122 h 126090"/>
                    <a:gd name="connsiteX0" fmla="*/ 33 w 129628"/>
                    <a:gd name="connsiteY0" fmla="*/ 126090 h 126090"/>
                    <a:gd name="connsiteX1" fmla="*/ 66191 w 129628"/>
                    <a:gd name="connsiteY1" fmla="*/ 1 h 126090"/>
                    <a:gd name="connsiteX2" fmla="*/ 129628 w 129628"/>
                    <a:gd name="connsiteY2" fmla="*/ 125122 h 126090"/>
                    <a:gd name="connsiteX0" fmla="*/ 29 w 129624"/>
                    <a:gd name="connsiteY0" fmla="*/ 126090 h 126090"/>
                    <a:gd name="connsiteX1" fmla="*/ 66187 w 129624"/>
                    <a:gd name="connsiteY1" fmla="*/ 1 h 126090"/>
                    <a:gd name="connsiteX2" fmla="*/ 129624 w 129624"/>
                    <a:gd name="connsiteY2" fmla="*/ 125122 h 126090"/>
                    <a:gd name="connsiteX0" fmla="*/ 29 w 129624"/>
                    <a:gd name="connsiteY0" fmla="*/ 117373 h 125123"/>
                    <a:gd name="connsiteX1" fmla="*/ 66187 w 129624"/>
                    <a:gd name="connsiteY1" fmla="*/ 2 h 125123"/>
                    <a:gd name="connsiteX2" fmla="*/ 129624 w 129624"/>
                    <a:gd name="connsiteY2" fmla="*/ 125123 h 12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29624" h="125123">
                      <a:moveTo>
                        <a:pt x="29" y="117373"/>
                      </a:moveTo>
                      <a:cubicBezTo>
                        <a:pt x="-1591" y="116169"/>
                        <a:pt x="65788" y="-563"/>
                        <a:pt x="66187" y="2"/>
                      </a:cubicBezTo>
                      <a:cubicBezTo>
                        <a:pt x="66586" y="567"/>
                        <a:pt x="126837" y="123527"/>
                        <a:pt x="129624" y="125123"/>
                      </a:cubicBezTo>
                    </a:path>
                  </a:pathLst>
                </a:custGeom>
                <a:noFill/>
                <a:ln w="28575">
                  <a:solidFill>
                    <a:srgbClr val="CB4841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945" spc="-52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308" name="Group 307">
                <a:extLst>
                  <a:ext uri="{FF2B5EF4-FFF2-40B4-BE49-F238E27FC236}">
                    <a16:creationId xmlns:a16="http://schemas.microsoft.com/office/drawing/2014/main" id="{3361B0F1-1080-44FC-AB6B-6BF94AF51FE8}"/>
                  </a:ext>
                </a:extLst>
              </p:cNvPr>
              <p:cNvGrpSpPr/>
              <p:nvPr/>
            </p:nvGrpSpPr>
            <p:grpSpPr>
              <a:xfrm>
                <a:off x="7602378" y="2739908"/>
                <a:ext cx="772210" cy="129785"/>
                <a:chOff x="7570002" y="2717493"/>
                <a:chExt cx="772210" cy="129785"/>
              </a:xfrm>
            </p:grpSpPr>
            <p:sp>
              <p:nvSpPr>
                <p:cNvPr id="314" name="Freeform: Shape 313">
                  <a:extLst>
                    <a:ext uri="{FF2B5EF4-FFF2-40B4-BE49-F238E27FC236}">
                      <a16:creationId xmlns:a16="http://schemas.microsoft.com/office/drawing/2014/main" id="{67A6D3F2-C377-4F9B-AC0C-10DDB8A5DBB5}"/>
                    </a:ext>
                  </a:extLst>
                </p:cNvPr>
                <p:cNvSpPr/>
                <p:nvPr/>
              </p:nvSpPr>
              <p:spPr>
                <a:xfrm>
                  <a:off x="7570002" y="2717493"/>
                  <a:ext cx="772210" cy="77119"/>
                </a:xfrm>
                <a:custGeom>
                  <a:avLst/>
                  <a:gdLst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209550 w 736600"/>
                    <a:gd name="connsiteY3" fmla="*/ 359843 h 413623"/>
                    <a:gd name="connsiteX4" fmla="*/ 263525 w 736600"/>
                    <a:gd name="connsiteY4" fmla="*/ 353493 h 413623"/>
                    <a:gd name="connsiteX5" fmla="*/ 327025 w 736600"/>
                    <a:gd name="connsiteY5" fmla="*/ 404293 h 413623"/>
                    <a:gd name="connsiteX6" fmla="*/ 374650 w 736600"/>
                    <a:gd name="connsiteY6" fmla="*/ 375718 h 413623"/>
                    <a:gd name="connsiteX7" fmla="*/ 425450 w 736600"/>
                    <a:gd name="connsiteY7" fmla="*/ 48693 h 413623"/>
                    <a:gd name="connsiteX8" fmla="*/ 428625 w 736600"/>
                    <a:gd name="connsiteY8" fmla="*/ 35993 h 413623"/>
                    <a:gd name="connsiteX9" fmla="*/ 482600 w 736600"/>
                    <a:gd name="connsiteY9" fmla="*/ 378893 h 413623"/>
                    <a:gd name="connsiteX10" fmla="*/ 612775 w 736600"/>
                    <a:gd name="connsiteY10" fmla="*/ 340793 h 413623"/>
                    <a:gd name="connsiteX11" fmla="*/ 698500 w 736600"/>
                    <a:gd name="connsiteY11" fmla="*/ 388418 h 413623"/>
                    <a:gd name="connsiteX12" fmla="*/ 736600 w 736600"/>
                    <a:gd name="connsiteY12" fmla="*/ 385243 h 413623"/>
                    <a:gd name="connsiteX0" fmla="*/ 0 w 736600"/>
                    <a:gd name="connsiteY0" fmla="*/ 340452 h 365657"/>
                    <a:gd name="connsiteX1" fmla="*/ 79375 w 736600"/>
                    <a:gd name="connsiteY1" fmla="*/ 308702 h 365657"/>
                    <a:gd name="connsiteX2" fmla="*/ 146050 w 736600"/>
                    <a:gd name="connsiteY2" fmla="*/ 362677 h 365657"/>
                    <a:gd name="connsiteX3" fmla="*/ 209550 w 736600"/>
                    <a:gd name="connsiteY3" fmla="*/ 311877 h 365657"/>
                    <a:gd name="connsiteX4" fmla="*/ 263525 w 736600"/>
                    <a:gd name="connsiteY4" fmla="*/ 305527 h 365657"/>
                    <a:gd name="connsiteX5" fmla="*/ 327025 w 736600"/>
                    <a:gd name="connsiteY5" fmla="*/ 356327 h 365657"/>
                    <a:gd name="connsiteX6" fmla="*/ 374650 w 736600"/>
                    <a:gd name="connsiteY6" fmla="*/ 327752 h 365657"/>
                    <a:gd name="connsiteX7" fmla="*/ 425450 w 736600"/>
                    <a:gd name="connsiteY7" fmla="*/ 727 h 365657"/>
                    <a:gd name="connsiteX8" fmla="*/ 457200 w 736600"/>
                    <a:gd name="connsiteY8" fmla="*/ 242027 h 365657"/>
                    <a:gd name="connsiteX9" fmla="*/ 482600 w 736600"/>
                    <a:gd name="connsiteY9" fmla="*/ 330927 h 365657"/>
                    <a:gd name="connsiteX10" fmla="*/ 612775 w 736600"/>
                    <a:gd name="connsiteY10" fmla="*/ 292827 h 365657"/>
                    <a:gd name="connsiteX11" fmla="*/ 698500 w 736600"/>
                    <a:gd name="connsiteY11" fmla="*/ 340452 h 365657"/>
                    <a:gd name="connsiteX12" fmla="*/ 736600 w 736600"/>
                    <a:gd name="connsiteY12" fmla="*/ 337277 h 365657"/>
                    <a:gd name="connsiteX0" fmla="*/ 0 w 736600"/>
                    <a:gd name="connsiteY0" fmla="*/ 113289 h 135518"/>
                    <a:gd name="connsiteX1" fmla="*/ 79375 w 736600"/>
                    <a:gd name="connsiteY1" fmla="*/ 81539 h 135518"/>
                    <a:gd name="connsiteX2" fmla="*/ 146050 w 736600"/>
                    <a:gd name="connsiteY2" fmla="*/ 135514 h 135518"/>
                    <a:gd name="connsiteX3" fmla="*/ 209550 w 736600"/>
                    <a:gd name="connsiteY3" fmla="*/ 84714 h 135518"/>
                    <a:gd name="connsiteX4" fmla="*/ 263525 w 736600"/>
                    <a:gd name="connsiteY4" fmla="*/ 78364 h 135518"/>
                    <a:gd name="connsiteX5" fmla="*/ 327025 w 736600"/>
                    <a:gd name="connsiteY5" fmla="*/ 129164 h 135518"/>
                    <a:gd name="connsiteX6" fmla="*/ 374650 w 736600"/>
                    <a:gd name="connsiteY6" fmla="*/ 100589 h 135518"/>
                    <a:gd name="connsiteX7" fmla="*/ 415925 w 736600"/>
                    <a:gd name="connsiteY7" fmla="*/ 8514 h 135518"/>
                    <a:gd name="connsiteX8" fmla="*/ 457200 w 736600"/>
                    <a:gd name="connsiteY8" fmla="*/ 14864 h 135518"/>
                    <a:gd name="connsiteX9" fmla="*/ 482600 w 736600"/>
                    <a:gd name="connsiteY9" fmla="*/ 103764 h 135518"/>
                    <a:gd name="connsiteX10" fmla="*/ 612775 w 736600"/>
                    <a:gd name="connsiteY10" fmla="*/ 65664 h 135518"/>
                    <a:gd name="connsiteX11" fmla="*/ 698500 w 736600"/>
                    <a:gd name="connsiteY11" fmla="*/ 113289 h 135518"/>
                    <a:gd name="connsiteX12" fmla="*/ 736600 w 736600"/>
                    <a:gd name="connsiteY12" fmla="*/ 110114 h 135518"/>
                    <a:gd name="connsiteX0" fmla="*/ 0 w 736600"/>
                    <a:gd name="connsiteY0" fmla="*/ 105533 h 127762"/>
                    <a:gd name="connsiteX1" fmla="*/ 79375 w 736600"/>
                    <a:gd name="connsiteY1" fmla="*/ 73783 h 127762"/>
                    <a:gd name="connsiteX2" fmla="*/ 146050 w 736600"/>
                    <a:gd name="connsiteY2" fmla="*/ 127758 h 127762"/>
                    <a:gd name="connsiteX3" fmla="*/ 209550 w 736600"/>
                    <a:gd name="connsiteY3" fmla="*/ 76958 h 127762"/>
                    <a:gd name="connsiteX4" fmla="*/ 263525 w 736600"/>
                    <a:gd name="connsiteY4" fmla="*/ 70608 h 127762"/>
                    <a:gd name="connsiteX5" fmla="*/ 327025 w 736600"/>
                    <a:gd name="connsiteY5" fmla="*/ 121408 h 127762"/>
                    <a:gd name="connsiteX6" fmla="*/ 374650 w 736600"/>
                    <a:gd name="connsiteY6" fmla="*/ 92833 h 127762"/>
                    <a:gd name="connsiteX7" fmla="*/ 415925 w 736600"/>
                    <a:gd name="connsiteY7" fmla="*/ 758 h 127762"/>
                    <a:gd name="connsiteX8" fmla="*/ 450850 w 736600"/>
                    <a:gd name="connsiteY8" fmla="*/ 51558 h 127762"/>
                    <a:gd name="connsiteX9" fmla="*/ 482600 w 736600"/>
                    <a:gd name="connsiteY9" fmla="*/ 96008 h 127762"/>
                    <a:gd name="connsiteX10" fmla="*/ 612775 w 736600"/>
                    <a:gd name="connsiteY10" fmla="*/ 57908 h 127762"/>
                    <a:gd name="connsiteX11" fmla="*/ 698500 w 736600"/>
                    <a:gd name="connsiteY11" fmla="*/ 105533 h 127762"/>
                    <a:gd name="connsiteX12" fmla="*/ 736600 w 736600"/>
                    <a:gd name="connsiteY12" fmla="*/ 102358 h 127762"/>
                    <a:gd name="connsiteX0" fmla="*/ 0 w 736600"/>
                    <a:gd name="connsiteY0" fmla="*/ 53982 h 76211"/>
                    <a:gd name="connsiteX1" fmla="*/ 79375 w 736600"/>
                    <a:gd name="connsiteY1" fmla="*/ 22232 h 76211"/>
                    <a:gd name="connsiteX2" fmla="*/ 146050 w 736600"/>
                    <a:gd name="connsiteY2" fmla="*/ 76207 h 76211"/>
                    <a:gd name="connsiteX3" fmla="*/ 209550 w 736600"/>
                    <a:gd name="connsiteY3" fmla="*/ 25407 h 76211"/>
                    <a:gd name="connsiteX4" fmla="*/ 263525 w 736600"/>
                    <a:gd name="connsiteY4" fmla="*/ 19057 h 76211"/>
                    <a:gd name="connsiteX5" fmla="*/ 327025 w 736600"/>
                    <a:gd name="connsiteY5" fmla="*/ 69857 h 76211"/>
                    <a:gd name="connsiteX6" fmla="*/ 374650 w 736600"/>
                    <a:gd name="connsiteY6" fmla="*/ 41282 h 76211"/>
                    <a:gd name="connsiteX7" fmla="*/ 450850 w 736600"/>
                    <a:gd name="connsiteY7" fmla="*/ 7 h 76211"/>
                    <a:gd name="connsiteX8" fmla="*/ 482600 w 736600"/>
                    <a:gd name="connsiteY8" fmla="*/ 44457 h 76211"/>
                    <a:gd name="connsiteX9" fmla="*/ 612775 w 736600"/>
                    <a:gd name="connsiteY9" fmla="*/ 6357 h 76211"/>
                    <a:gd name="connsiteX10" fmla="*/ 698500 w 736600"/>
                    <a:gd name="connsiteY10" fmla="*/ 53982 h 76211"/>
                    <a:gd name="connsiteX11" fmla="*/ 736600 w 736600"/>
                    <a:gd name="connsiteY11" fmla="*/ 50807 h 76211"/>
                    <a:gd name="connsiteX0" fmla="*/ 0 w 736600"/>
                    <a:gd name="connsiteY0" fmla="*/ 57156 h 79385"/>
                    <a:gd name="connsiteX1" fmla="*/ 79375 w 736600"/>
                    <a:gd name="connsiteY1" fmla="*/ 25406 h 79385"/>
                    <a:gd name="connsiteX2" fmla="*/ 146050 w 736600"/>
                    <a:gd name="connsiteY2" fmla="*/ 79381 h 79385"/>
                    <a:gd name="connsiteX3" fmla="*/ 209550 w 736600"/>
                    <a:gd name="connsiteY3" fmla="*/ 28581 h 79385"/>
                    <a:gd name="connsiteX4" fmla="*/ 263525 w 736600"/>
                    <a:gd name="connsiteY4" fmla="*/ 22231 h 79385"/>
                    <a:gd name="connsiteX5" fmla="*/ 327025 w 736600"/>
                    <a:gd name="connsiteY5" fmla="*/ 73031 h 79385"/>
                    <a:gd name="connsiteX6" fmla="*/ 374650 w 736600"/>
                    <a:gd name="connsiteY6" fmla="*/ 44456 h 79385"/>
                    <a:gd name="connsiteX7" fmla="*/ 422275 w 736600"/>
                    <a:gd name="connsiteY7" fmla="*/ 6 h 79385"/>
                    <a:gd name="connsiteX8" fmla="*/ 482600 w 736600"/>
                    <a:gd name="connsiteY8" fmla="*/ 47631 h 79385"/>
                    <a:gd name="connsiteX9" fmla="*/ 612775 w 736600"/>
                    <a:gd name="connsiteY9" fmla="*/ 9531 h 79385"/>
                    <a:gd name="connsiteX10" fmla="*/ 698500 w 736600"/>
                    <a:gd name="connsiteY10" fmla="*/ 57156 h 79385"/>
                    <a:gd name="connsiteX11" fmla="*/ 736600 w 736600"/>
                    <a:gd name="connsiteY11" fmla="*/ 53981 h 79385"/>
                    <a:gd name="connsiteX0" fmla="*/ 0 w 736600"/>
                    <a:gd name="connsiteY0" fmla="*/ 57156 h 79385"/>
                    <a:gd name="connsiteX1" fmla="*/ 79375 w 736600"/>
                    <a:gd name="connsiteY1" fmla="*/ 25406 h 79385"/>
                    <a:gd name="connsiteX2" fmla="*/ 146050 w 736600"/>
                    <a:gd name="connsiteY2" fmla="*/ 79381 h 79385"/>
                    <a:gd name="connsiteX3" fmla="*/ 209550 w 736600"/>
                    <a:gd name="connsiteY3" fmla="*/ 28581 h 79385"/>
                    <a:gd name="connsiteX4" fmla="*/ 263525 w 736600"/>
                    <a:gd name="connsiteY4" fmla="*/ 22231 h 79385"/>
                    <a:gd name="connsiteX5" fmla="*/ 327025 w 736600"/>
                    <a:gd name="connsiteY5" fmla="*/ 73031 h 79385"/>
                    <a:gd name="connsiteX6" fmla="*/ 374650 w 736600"/>
                    <a:gd name="connsiteY6" fmla="*/ 44456 h 79385"/>
                    <a:gd name="connsiteX7" fmla="*/ 422275 w 736600"/>
                    <a:gd name="connsiteY7" fmla="*/ 6 h 79385"/>
                    <a:gd name="connsiteX8" fmla="*/ 482600 w 736600"/>
                    <a:gd name="connsiteY8" fmla="*/ 47631 h 79385"/>
                    <a:gd name="connsiteX9" fmla="*/ 612775 w 736600"/>
                    <a:gd name="connsiteY9" fmla="*/ 9531 h 79385"/>
                    <a:gd name="connsiteX10" fmla="*/ 698500 w 736600"/>
                    <a:gd name="connsiteY10" fmla="*/ 57156 h 79385"/>
                    <a:gd name="connsiteX11" fmla="*/ 736600 w 736600"/>
                    <a:gd name="connsiteY11" fmla="*/ 53981 h 79385"/>
                    <a:gd name="connsiteX0" fmla="*/ 0 w 736600"/>
                    <a:gd name="connsiteY0" fmla="*/ 57156 h 79383"/>
                    <a:gd name="connsiteX1" fmla="*/ 79375 w 736600"/>
                    <a:gd name="connsiteY1" fmla="*/ 25406 h 79383"/>
                    <a:gd name="connsiteX2" fmla="*/ 169443 w 736600"/>
                    <a:gd name="connsiteY2" fmla="*/ 79380 h 79383"/>
                    <a:gd name="connsiteX3" fmla="*/ 209550 w 736600"/>
                    <a:gd name="connsiteY3" fmla="*/ 28581 h 79383"/>
                    <a:gd name="connsiteX4" fmla="*/ 263525 w 736600"/>
                    <a:gd name="connsiteY4" fmla="*/ 22231 h 79383"/>
                    <a:gd name="connsiteX5" fmla="*/ 327025 w 736600"/>
                    <a:gd name="connsiteY5" fmla="*/ 73031 h 79383"/>
                    <a:gd name="connsiteX6" fmla="*/ 374650 w 736600"/>
                    <a:gd name="connsiteY6" fmla="*/ 44456 h 79383"/>
                    <a:gd name="connsiteX7" fmla="*/ 422275 w 736600"/>
                    <a:gd name="connsiteY7" fmla="*/ 6 h 79383"/>
                    <a:gd name="connsiteX8" fmla="*/ 482600 w 736600"/>
                    <a:gd name="connsiteY8" fmla="*/ 47631 h 79383"/>
                    <a:gd name="connsiteX9" fmla="*/ 612775 w 736600"/>
                    <a:gd name="connsiteY9" fmla="*/ 9531 h 79383"/>
                    <a:gd name="connsiteX10" fmla="*/ 698500 w 736600"/>
                    <a:gd name="connsiteY10" fmla="*/ 57156 h 79383"/>
                    <a:gd name="connsiteX11" fmla="*/ 736600 w 736600"/>
                    <a:gd name="connsiteY11" fmla="*/ 53981 h 79383"/>
                    <a:gd name="connsiteX0" fmla="*/ 0 w 736600"/>
                    <a:gd name="connsiteY0" fmla="*/ 57156 h 79385"/>
                    <a:gd name="connsiteX1" fmla="*/ 79375 w 736600"/>
                    <a:gd name="connsiteY1" fmla="*/ 25406 h 79385"/>
                    <a:gd name="connsiteX2" fmla="*/ 156075 w 736600"/>
                    <a:gd name="connsiteY2" fmla="*/ 79380 h 79385"/>
                    <a:gd name="connsiteX3" fmla="*/ 209550 w 736600"/>
                    <a:gd name="connsiteY3" fmla="*/ 28581 h 79385"/>
                    <a:gd name="connsiteX4" fmla="*/ 263525 w 736600"/>
                    <a:gd name="connsiteY4" fmla="*/ 22231 h 79385"/>
                    <a:gd name="connsiteX5" fmla="*/ 327025 w 736600"/>
                    <a:gd name="connsiteY5" fmla="*/ 73031 h 79385"/>
                    <a:gd name="connsiteX6" fmla="*/ 374650 w 736600"/>
                    <a:gd name="connsiteY6" fmla="*/ 44456 h 79385"/>
                    <a:gd name="connsiteX7" fmla="*/ 422275 w 736600"/>
                    <a:gd name="connsiteY7" fmla="*/ 6 h 79385"/>
                    <a:gd name="connsiteX8" fmla="*/ 482600 w 736600"/>
                    <a:gd name="connsiteY8" fmla="*/ 47631 h 79385"/>
                    <a:gd name="connsiteX9" fmla="*/ 612775 w 736600"/>
                    <a:gd name="connsiteY9" fmla="*/ 9531 h 79385"/>
                    <a:gd name="connsiteX10" fmla="*/ 698500 w 736600"/>
                    <a:gd name="connsiteY10" fmla="*/ 57156 h 79385"/>
                    <a:gd name="connsiteX11" fmla="*/ 736600 w 736600"/>
                    <a:gd name="connsiteY11" fmla="*/ 53981 h 79385"/>
                    <a:gd name="connsiteX0" fmla="*/ 0 w 736600"/>
                    <a:gd name="connsiteY0" fmla="*/ 57156 h 79383"/>
                    <a:gd name="connsiteX1" fmla="*/ 79375 w 736600"/>
                    <a:gd name="connsiteY1" fmla="*/ 25406 h 79383"/>
                    <a:gd name="connsiteX2" fmla="*/ 156075 w 736600"/>
                    <a:gd name="connsiteY2" fmla="*/ 79380 h 79383"/>
                    <a:gd name="connsiteX3" fmla="*/ 209550 w 736600"/>
                    <a:gd name="connsiteY3" fmla="*/ 28581 h 79383"/>
                    <a:gd name="connsiteX4" fmla="*/ 263525 w 736600"/>
                    <a:gd name="connsiteY4" fmla="*/ 22231 h 79383"/>
                    <a:gd name="connsiteX5" fmla="*/ 327025 w 736600"/>
                    <a:gd name="connsiteY5" fmla="*/ 73031 h 79383"/>
                    <a:gd name="connsiteX6" fmla="*/ 374650 w 736600"/>
                    <a:gd name="connsiteY6" fmla="*/ 44456 h 79383"/>
                    <a:gd name="connsiteX7" fmla="*/ 422275 w 736600"/>
                    <a:gd name="connsiteY7" fmla="*/ 6 h 79383"/>
                    <a:gd name="connsiteX8" fmla="*/ 482600 w 736600"/>
                    <a:gd name="connsiteY8" fmla="*/ 47631 h 79383"/>
                    <a:gd name="connsiteX9" fmla="*/ 612775 w 736600"/>
                    <a:gd name="connsiteY9" fmla="*/ 9531 h 79383"/>
                    <a:gd name="connsiteX10" fmla="*/ 698500 w 736600"/>
                    <a:gd name="connsiteY10" fmla="*/ 57156 h 79383"/>
                    <a:gd name="connsiteX11" fmla="*/ 736600 w 736600"/>
                    <a:gd name="connsiteY11" fmla="*/ 53981 h 79383"/>
                    <a:gd name="connsiteX0" fmla="*/ 0 w 736600"/>
                    <a:gd name="connsiteY0" fmla="*/ 57156 h 79388"/>
                    <a:gd name="connsiteX1" fmla="*/ 79375 w 736600"/>
                    <a:gd name="connsiteY1" fmla="*/ 25406 h 79388"/>
                    <a:gd name="connsiteX2" fmla="*/ 156075 w 736600"/>
                    <a:gd name="connsiteY2" fmla="*/ 79380 h 79388"/>
                    <a:gd name="connsiteX3" fmla="*/ 229602 w 736600"/>
                    <a:gd name="connsiteY3" fmla="*/ 21014 h 79388"/>
                    <a:gd name="connsiteX4" fmla="*/ 263525 w 736600"/>
                    <a:gd name="connsiteY4" fmla="*/ 22231 h 79388"/>
                    <a:gd name="connsiteX5" fmla="*/ 327025 w 736600"/>
                    <a:gd name="connsiteY5" fmla="*/ 73031 h 79388"/>
                    <a:gd name="connsiteX6" fmla="*/ 374650 w 736600"/>
                    <a:gd name="connsiteY6" fmla="*/ 44456 h 79388"/>
                    <a:gd name="connsiteX7" fmla="*/ 422275 w 736600"/>
                    <a:gd name="connsiteY7" fmla="*/ 6 h 79388"/>
                    <a:gd name="connsiteX8" fmla="*/ 482600 w 736600"/>
                    <a:gd name="connsiteY8" fmla="*/ 47631 h 79388"/>
                    <a:gd name="connsiteX9" fmla="*/ 612775 w 736600"/>
                    <a:gd name="connsiteY9" fmla="*/ 9531 h 79388"/>
                    <a:gd name="connsiteX10" fmla="*/ 698500 w 736600"/>
                    <a:gd name="connsiteY10" fmla="*/ 57156 h 79388"/>
                    <a:gd name="connsiteX11" fmla="*/ 736600 w 736600"/>
                    <a:gd name="connsiteY11" fmla="*/ 53981 h 79388"/>
                    <a:gd name="connsiteX0" fmla="*/ 0 w 736600"/>
                    <a:gd name="connsiteY0" fmla="*/ 57156 h 79383"/>
                    <a:gd name="connsiteX1" fmla="*/ 79375 w 736600"/>
                    <a:gd name="connsiteY1" fmla="*/ 25406 h 79383"/>
                    <a:gd name="connsiteX2" fmla="*/ 156075 w 736600"/>
                    <a:gd name="connsiteY2" fmla="*/ 79380 h 79383"/>
                    <a:gd name="connsiteX3" fmla="*/ 263525 w 736600"/>
                    <a:gd name="connsiteY3" fmla="*/ 22231 h 79383"/>
                    <a:gd name="connsiteX4" fmla="*/ 327025 w 736600"/>
                    <a:gd name="connsiteY4" fmla="*/ 73031 h 79383"/>
                    <a:gd name="connsiteX5" fmla="*/ 374650 w 736600"/>
                    <a:gd name="connsiteY5" fmla="*/ 44456 h 79383"/>
                    <a:gd name="connsiteX6" fmla="*/ 422275 w 736600"/>
                    <a:gd name="connsiteY6" fmla="*/ 6 h 79383"/>
                    <a:gd name="connsiteX7" fmla="*/ 482600 w 736600"/>
                    <a:gd name="connsiteY7" fmla="*/ 47631 h 79383"/>
                    <a:gd name="connsiteX8" fmla="*/ 612775 w 736600"/>
                    <a:gd name="connsiteY8" fmla="*/ 9531 h 79383"/>
                    <a:gd name="connsiteX9" fmla="*/ 698500 w 736600"/>
                    <a:gd name="connsiteY9" fmla="*/ 57156 h 79383"/>
                    <a:gd name="connsiteX10" fmla="*/ 736600 w 736600"/>
                    <a:gd name="connsiteY10" fmla="*/ 53981 h 79383"/>
                    <a:gd name="connsiteX0" fmla="*/ 0 w 736600"/>
                    <a:gd name="connsiteY0" fmla="*/ 57156 h 79385"/>
                    <a:gd name="connsiteX1" fmla="*/ 79375 w 736600"/>
                    <a:gd name="connsiteY1" fmla="*/ 25406 h 79385"/>
                    <a:gd name="connsiteX2" fmla="*/ 156075 w 736600"/>
                    <a:gd name="connsiteY2" fmla="*/ 79380 h 79385"/>
                    <a:gd name="connsiteX3" fmla="*/ 263525 w 736600"/>
                    <a:gd name="connsiteY3" fmla="*/ 22231 h 79385"/>
                    <a:gd name="connsiteX4" fmla="*/ 327025 w 736600"/>
                    <a:gd name="connsiteY4" fmla="*/ 73031 h 79385"/>
                    <a:gd name="connsiteX5" fmla="*/ 374650 w 736600"/>
                    <a:gd name="connsiteY5" fmla="*/ 44456 h 79385"/>
                    <a:gd name="connsiteX6" fmla="*/ 422275 w 736600"/>
                    <a:gd name="connsiteY6" fmla="*/ 6 h 79385"/>
                    <a:gd name="connsiteX7" fmla="*/ 482600 w 736600"/>
                    <a:gd name="connsiteY7" fmla="*/ 47631 h 79385"/>
                    <a:gd name="connsiteX8" fmla="*/ 612775 w 736600"/>
                    <a:gd name="connsiteY8" fmla="*/ 9531 h 79385"/>
                    <a:gd name="connsiteX9" fmla="*/ 698500 w 736600"/>
                    <a:gd name="connsiteY9" fmla="*/ 57156 h 79385"/>
                    <a:gd name="connsiteX10" fmla="*/ 736600 w 736600"/>
                    <a:gd name="connsiteY10" fmla="*/ 53981 h 79385"/>
                    <a:gd name="connsiteX0" fmla="*/ 0 w 736600"/>
                    <a:gd name="connsiteY0" fmla="*/ 57156 h 79399"/>
                    <a:gd name="connsiteX1" fmla="*/ 79375 w 736600"/>
                    <a:gd name="connsiteY1" fmla="*/ 25406 h 79399"/>
                    <a:gd name="connsiteX2" fmla="*/ 156075 w 736600"/>
                    <a:gd name="connsiteY2" fmla="*/ 79380 h 79399"/>
                    <a:gd name="connsiteX3" fmla="*/ 246816 w 736600"/>
                    <a:gd name="connsiteY3" fmla="*/ 18447 h 79399"/>
                    <a:gd name="connsiteX4" fmla="*/ 327025 w 736600"/>
                    <a:gd name="connsiteY4" fmla="*/ 73031 h 79399"/>
                    <a:gd name="connsiteX5" fmla="*/ 374650 w 736600"/>
                    <a:gd name="connsiteY5" fmla="*/ 44456 h 79399"/>
                    <a:gd name="connsiteX6" fmla="*/ 422275 w 736600"/>
                    <a:gd name="connsiteY6" fmla="*/ 6 h 79399"/>
                    <a:gd name="connsiteX7" fmla="*/ 482600 w 736600"/>
                    <a:gd name="connsiteY7" fmla="*/ 47631 h 79399"/>
                    <a:gd name="connsiteX8" fmla="*/ 612775 w 736600"/>
                    <a:gd name="connsiteY8" fmla="*/ 9531 h 79399"/>
                    <a:gd name="connsiteX9" fmla="*/ 698500 w 736600"/>
                    <a:gd name="connsiteY9" fmla="*/ 57156 h 79399"/>
                    <a:gd name="connsiteX10" fmla="*/ 736600 w 736600"/>
                    <a:gd name="connsiteY10" fmla="*/ 53981 h 79399"/>
                    <a:gd name="connsiteX0" fmla="*/ 0 w 736600"/>
                    <a:gd name="connsiteY0" fmla="*/ 57156 h 79399"/>
                    <a:gd name="connsiteX1" fmla="*/ 79375 w 736600"/>
                    <a:gd name="connsiteY1" fmla="*/ 25406 h 79399"/>
                    <a:gd name="connsiteX2" fmla="*/ 156075 w 736600"/>
                    <a:gd name="connsiteY2" fmla="*/ 79380 h 79399"/>
                    <a:gd name="connsiteX3" fmla="*/ 246816 w 736600"/>
                    <a:gd name="connsiteY3" fmla="*/ 18447 h 79399"/>
                    <a:gd name="connsiteX4" fmla="*/ 327025 w 736600"/>
                    <a:gd name="connsiteY4" fmla="*/ 73031 h 79399"/>
                    <a:gd name="connsiteX5" fmla="*/ 374650 w 736600"/>
                    <a:gd name="connsiteY5" fmla="*/ 44456 h 79399"/>
                    <a:gd name="connsiteX6" fmla="*/ 422275 w 736600"/>
                    <a:gd name="connsiteY6" fmla="*/ 6 h 79399"/>
                    <a:gd name="connsiteX7" fmla="*/ 482600 w 736600"/>
                    <a:gd name="connsiteY7" fmla="*/ 47631 h 79399"/>
                    <a:gd name="connsiteX8" fmla="*/ 612775 w 736600"/>
                    <a:gd name="connsiteY8" fmla="*/ 9531 h 79399"/>
                    <a:gd name="connsiteX9" fmla="*/ 698500 w 736600"/>
                    <a:gd name="connsiteY9" fmla="*/ 57156 h 79399"/>
                    <a:gd name="connsiteX10" fmla="*/ 736600 w 736600"/>
                    <a:gd name="connsiteY10" fmla="*/ 53981 h 79399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153 h 79396"/>
                    <a:gd name="connsiteX1" fmla="*/ 79375 w 736600"/>
                    <a:gd name="connsiteY1" fmla="*/ 25403 h 79396"/>
                    <a:gd name="connsiteX2" fmla="*/ 156075 w 736600"/>
                    <a:gd name="connsiteY2" fmla="*/ 79377 h 79396"/>
                    <a:gd name="connsiteX3" fmla="*/ 246816 w 736600"/>
                    <a:gd name="connsiteY3" fmla="*/ 18444 h 79396"/>
                    <a:gd name="connsiteX4" fmla="*/ 327025 w 736600"/>
                    <a:gd name="connsiteY4" fmla="*/ 73028 h 79396"/>
                    <a:gd name="connsiteX5" fmla="*/ 422275 w 736600"/>
                    <a:gd name="connsiteY5" fmla="*/ 3 h 79396"/>
                    <a:gd name="connsiteX6" fmla="*/ 482600 w 736600"/>
                    <a:gd name="connsiteY6" fmla="*/ 47628 h 79396"/>
                    <a:gd name="connsiteX7" fmla="*/ 612775 w 736600"/>
                    <a:gd name="connsiteY7" fmla="*/ 9528 h 79396"/>
                    <a:gd name="connsiteX8" fmla="*/ 698500 w 736600"/>
                    <a:gd name="connsiteY8" fmla="*/ 57153 h 79396"/>
                    <a:gd name="connsiteX9" fmla="*/ 736600 w 736600"/>
                    <a:gd name="connsiteY9" fmla="*/ 53978 h 79396"/>
                    <a:gd name="connsiteX0" fmla="*/ 0 w 736600"/>
                    <a:gd name="connsiteY0" fmla="*/ 57163 h 79406"/>
                    <a:gd name="connsiteX1" fmla="*/ 79375 w 736600"/>
                    <a:gd name="connsiteY1" fmla="*/ 25413 h 79406"/>
                    <a:gd name="connsiteX2" fmla="*/ 156075 w 736600"/>
                    <a:gd name="connsiteY2" fmla="*/ 79387 h 79406"/>
                    <a:gd name="connsiteX3" fmla="*/ 246816 w 736600"/>
                    <a:gd name="connsiteY3" fmla="*/ 18454 h 79406"/>
                    <a:gd name="connsiteX4" fmla="*/ 327025 w 736600"/>
                    <a:gd name="connsiteY4" fmla="*/ 73038 h 79406"/>
                    <a:gd name="connsiteX5" fmla="*/ 422275 w 736600"/>
                    <a:gd name="connsiteY5" fmla="*/ 13 h 79406"/>
                    <a:gd name="connsiteX6" fmla="*/ 505993 w 736600"/>
                    <a:gd name="connsiteY6" fmla="*/ 66557 h 79406"/>
                    <a:gd name="connsiteX7" fmla="*/ 612775 w 736600"/>
                    <a:gd name="connsiteY7" fmla="*/ 9538 h 79406"/>
                    <a:gd name="connsiteX8" fmla="*/ 698500 w 736600"/>
                    <a:gd name="connsiteY8" fmla="*/ 57163 h 79406"/>
                    <a:gd name="connsiteX9" fmla="*/ 736600 w 736600"/>
                    <a:gd name="connsiteY9" fmla="*/ 53988 h 79406"/>
                    <a:gd name="connsiteX0" fmla="*/ 0 w 736600"/>
                    <a:gd name="connsiteY0" fmla="*/ 57163 h 79406"/>
                    <a:gd name="connsiteX1" fmla="*/ 79375 w 736600"/>
                    <a:gd name="connsiteY1" fmla="*/ 25413 h 79406"/>
                    <a:gd name="connsiteX2" fmla="*/ 156075 w 736600"/>
                    <a:gd name="connsiteY2" fmla="*/ 79387 h 79406"/>
                    <a:gd name="connsiteX3" fmla="*/ 246816 w 736600"/>
                    <a:gd name="connsiteY3" fmla="*/ 18454 h 79406"/>
                    <a:gd name="connsiteX4" fmla="*/ 327025 w 736600"/>
                    <a:gd name="connsiteY4" fmla="*/ 73038 h 79406"/>
                    <a:gd name="connsiteX5" fmla="*/ 422275 w 736600"/>
                    <a:gd name="connsiteY5" fmla="*/ 13 h 79406"/>
                    <a:gd name="connsiteX6" fmla="*/ 505993 w 736600"/>
                    <a:gd name="connsiteY6" fmla="*/ 66557 h 79406"/>
                    <a:gd name="connsiteX7" fmla="*/ 612775 w 736600"/>
                    <a:gd name="connsiteY7" fmla="*/ 9538 h 79406"/>
                    <a:gd name="connsiteX8" fmla="*/ 698500 w 736600"/>
                    <a:gd name="connsiteY8" fmla="*/ 57163 h 79406"/>
                    <a:gd name="connsiteX9" fmla="*/ 736600 w 736600"/>
                    <a:gd name="connsiteY9" fmla="*/ 53988 h 79406"/>
                    <a:gd name="connsiteX0" fmla="*/ 0 w 736600"/>
                    <a:gd name="connsiteY0" fmla="*/ 57163 h 79406"/>
                    <a:gd name="connsiteX1" fmla="*/ 79375 w 736600"/>
                    <a:gd name="connsiteY1" fmla="*/ 25413 h 79406"/>
                    <a:gd name="connsiteX2" fmla="*/ 156075 w 736600"/>
                    <a:gd name="connsiteY2" fmla="*/ 79387 h 79406"/>
                    <a:gd name="connsiteX3" fmla="*/ 246816 w 736600"/>
                    <a:gd name="connsiteY3" fmla="*/ 18454 h 79406"/>
                    <a:gd name="connsiteX4" fmla="*/ 327025 w 736600"/>
                    <a:gd name="connsiteY4" fmla="*/ 73038 h 79406"/>
                    <a:gd name="connsiteX5" fmla="*/ 422275 w 736600"/>
                    <a:gd name="connsiteY5" fmla="*/ 13 h 79406"/>
                    <a:gd name="connsiteX6" fmla="*/ 505993 w 736600"/>
                    <a:gd name="connsiteY6" fmla="*/ 66557 h 79406"/>
                    <a:gd name="connsiteX7" fmla="*/ 612775 w 736600"/>
                    <a:gd name="connsiteY7" fmla="*/ 9538 h 79406"/>
                    <a:gd name="connsiteX8" fmla="*/ 698500 w 736600"/>
                    <a:gd name="connsiteY8" fmla="*/ 57163 h 79406"/>
                    <a:gd name="connsiteX9" fmla="*/ 736600 w 736600"/>
                    <a:gd name="connsiteY9" fmla="*/ 53988 h 79406"/>
                    <a:gd name="connsiteX0" fmla="*/ 0 w 736600"/>
                    <a:gd name="connsiteY0" fmla="*/ 57163 h 79406"/>
                    <a:gd name="connsiteX1" fmla="*/ 79375 w 736600"/>
                    <a:gd name="connsiteY1" fmla="*/ 25413 h 79406"/>
                    <a:gd name="connsiteX2" fmla="*/ 156075 w 736600"/>
                    <a:gd name="connsiteY2" fmla="*/ 79387 h 79406"/>
                    <a:gd name="connsiteX3" fmla="*/ 246816 w 736600"/>
                    <a:gd name="connsiteY3" fmla="*/ 18454 h 79406"/>
                    <a:gd name="connsiteX4" fmla="*/ 327025 w 736600"/>
                    <a:gd name="connsiteY4" fmla="*/ 73038 h 79406"/>
                    <a:gd name="connsiteX5" fmla="*/ 422275 w 736600"/>
                    <a:gd name="connsiteY5" fmla="*/ 13 h 79406"/>
                    <a:gd name="connsiteX6" fmla="*/ 509335 w 736600"/>
                    <a:gd name="connsiteY6" fmla="*/ 66557 h 79406"/>
                    <a:gd name="connsiteX7" fmla="*/ 612775 w 736600"/>
                    <a:gd name="connsiteY7" fmla="*/ 9538 h 79406"/>
                    <a:gd name="connsiteX8" fmla="*/ 698500 w 736600"/>
                    <a:gd name="connsiteY8" fmla="*/ 57163 h 79406"/>
                    <a:gd name="connsiteX9" fmla="*/ 736600 w 736600"/>
                    <a:gd name="connsiteY9" fmla="*/ 53988 h 79406"/>
                    <a:gd name="connsiteX0" fmla="*/ 0 w 736600"/>
                    <a:gd name="connsiteY0" fmla="*/ 57163 h 79406"/>
                    <a:gd name="connsiteX1" fmla="*/ 79375 w 736600"/>
                    <a:gd name="connsiteY1" fmla="*/ 25413 h 79406"/>
                    <a:gd name="connsiteX2" fmla="*/ 156075 w 736600"/>
                    <a:gd name="connsiteY2" fmla="*/ 79387 h 79406"/>
                    <a:gd name="connsiteX3" fmla="*/ 246816 w 736600"/>
                    <a:gd name="connsiteY3" fmla="*/ 18454 h 79406"/>
                    <a:gd name="connsiteX4" fmla="*/ 327025 w 736600"/>
                    <a:gd name="connsiteY4" fmla="*/ 73038 h 79406"/>
                    <a:gd name="connsiteX5" fmla="*/ 422275 w 736600"/>
                    <a:gd name="connsiteY5" fmla="*/ 13 h 79406"/>
                    <a:gd name="connsiteX6" fmla="*/ 509335 w 736600"/>
                    <a:gd name="connsiteY6" fmla="*/ 66557 h 79406"/>
                    <a:gd name="connsiteX7" fmla="*/ 612775 w 736600"/>
                    <a:gd name="connsiteY7" fmla="*/ 9538 h 79406"/>
                    <a:gd name="connsiteX8" fmla="*/ 698500 w 736600"/>
                    <a:gd name="connsiteY8" fmla="*/ 57163 h 79406"/>
                    <a:gd name="connsiteX9" fmla="*/ 736600 w 736600"/>
                    <a:gd name="connsiteY9" fmla="*/ 53988 h 79406"/>
                    <a:gd name="connsiteX0" fmla="*/ 0 w 736600"/>
                    <a:gd name="connsiteY0" fmla="*/ 60947 h 83190"/>
                    <a:gd name="connsiteX1" fmla="*/ 79375 w 736600"/>
                    <a:gd name="connsiteY1" fmla="*/ 29197 h 83190"/>
                    <a:gd name="connsiteX2" fmla="*/ 156075 w 736600"/>
                    <a:gd name="connsiteY2" fmla="*/ 83171 h 83190"/>
                    <a:gd name="connsiteX3" fmla="*/ 246816 w 736600"/>
                    <a:gd name="connsiteY3" fmla="*/ 22238 h 83190"/>
                    <a:gd name="connsiteX4" fmla="*/ 327025 w 736600"/>
                    <a:gd name="connsiteY4" fmla="*/ 76822 h 83190"/>
                    <a:gd name="connsiteX5" fmla="*/ 442327 w 736600"/>
                    <a:gd name="connsiteY5" fmla="*/ 13 h 83190"/>
                    <a:gd name="connsiteX6" fmla="*/ 509335 w 736600"/>
                    <a:gd name="connsiteY6" fmla="*/ 70341 h 83190"/>
                    <a:gd name="connsiteX7" fmla="*/ 612775 w 736600"/>
                    <a:gd name="connsiteY7" fmla="*/ 13322 h 83190"/>
                    <a:gd name="connsiteX8" fmla="*/ 698500 w 736600"/>
                    <a:gd name="connsiteY8" fmla="*/ 60947 h 83190"/>
                    <a:gd name="connsiteX9" fmla="*/ 736600 w 736600"/>
                    <a:gd name="connsiteY9" fmla="*/ 57772 h 83190"/>
                    <a:gd name="connsiteX0" fmla="*/ 0 w 736600"/>
                    <a:gd name="connsiteY0" fmla="*/ 61920 h 84163"/>
                    <a:gd name="connsiteX1" fmla="*/ 79375 w 736600"/>
                    <a:gd name="connsiteY1" fmla="*/ 30170 h 84163"/>
                    <a:gd name="connsiteX2" fmla="*/ 156075 w 736600"/>
                    <a:gd name="connsiteY2" fmla="*/ 84144 h 84163"/>
                    <a:gd name="connsiteX3" fmla="*/ 246816 w 736600"/>
                    <a:gd name="connsiteY3" fmla="*/ 23211 h 84163"/>
                    <a:gd name="connsiteX4" fmla="*/ 327025 w 736600"/>
                    <a:gd name="connsiteY4" fmla="*/ 77795 h 84163"/>
                    <a:gd name="connsiteX5" fmla="*/ 442327 w 736600"/>
                    <a:gd name="connsiteY5" fmla="*/ 986 h 84163"/>
                    <a:gd name="connsiteX6" fmla="*/ 509335 w 736600"/>
                    <a:gd name="connsiteY6" fmla="*/ 71314 h 84163"/>
                    <a:gd name="connsiteX7" fmla="*/ 612775 w 736600"/>
                    <a:gd name="connsiteY7" fmla="*/ 14295 h 84163"/>
                    <a:gd name="connsiteX8" fmla="*/ 698500 w 736600"/>
                    <a:gd name="connsiteY8" fmla="*/ 61920 h 84163"/>
                    <a:gd name="connsiteX9" fmla="*/ 736600 w 736600"/>
                    <a:gd name="connsiteY9" fmla="*/ 58745 h 84163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81792 w 736600"/>
                    <a:gd name="connsiteY8" fmla="*/ 60937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736600 w 736600"/>
                    <a:gd name="connsiteY8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736600 w 736600"/>
                    <a:gd name="connsiteY8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736600 w 736600"/>
                    <a:gd name="connsiteY8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736600 w 736600"/>
                    <a:gd name="connsiteY8" fmla="*/ 57761 h 83179"/>
                    <a:gd name="connsiteX0" fmla="*/ 0 w 736600"/>
                    <a:gd name="connsiteY0" fmla="*/ 61041 h 83284"/>
                    <a:gd name="connsiteX1" fmla="*/ 79375 w 736600"/>
                    <a:gd name="connsiteY1" fmla="*/ 29291 h 83284"/>
                    <a:gd name="connsiteX2" fmla="*/ 156075 w 736600"/>
                    <a:gd name="connsiteY2" fmla="*/ 83265 h 83284"/>
                    <a:gd name="connsiteX3" fmla="*/ 246816 w 736600"/>
                    <a:gd name="connsiteY3" fmla="*/ 22332 h 83284"/>
                    <a:gd name="connsiteX4" fmla="*/ 327025 w 736600"/>
                    <a:gd name="connsiteY4" fmla="*/ 76916 h 83284"/>
                    <a:gd name="connsiteX5" fmla="*/ 442327 w 736600"/>
                    <a:gd name="connsiteY5" fmla="*/ 107 h 83284"/>
                    <a:gd name="connsiteX6" fmla="*/ 522702 w 736600"/>
                    <a:gd name="connsiteY6" fmla="*/ 59082 h 83284"/>
                    <a:gd name="connsiteX7" fmla="*/ 612775 w 736600"/>
                    <a:gd name="connsiteY7" fmla="*/ 13416 h 83284"/>
                    <a:gd name="connsiteX8" fmla="*/ 736600 w 736600"/>
                    <a:gd name="connsiteY8" fmla="*/ 57866 h 83284"/>
                    <a:gd name="connsiteX0" fmla="*/ 0 w 736600"/>
                    <a:gd name="connsiteY0" fmla="*/ 61036 h 83279"/>
                    <a:gd name="connsiteX1" fmla="*/ 79375 w 736600"/>
                    <a:gd name="connsiteY1" fmla="*/ 29286 h 83279"/>
                    <a:gd name="connsiteX2" fmla="*/ 156075 w 736600"/>
                    <a:gd name="connsiteY2" fmla="*/ 83260 h 83279"/>
                    <a:gd name="connsiteX3" fmla="*/ 246816 w 736600"/>
                    <a:gd name="connsiteY3" fmla="*/ 22327 h 83279"/>
                    <a:gd name="connsiteX4" fmla="*/ 327025 w 736600"/>
                    <a:gd name="connsiteY4" fmla="*/ 76911 h 83279"/>
                    <a:gd name="connsiteX5" fmla="*/ 442327 w 736600"/>
                    <a:gd name="connsiteY5" fmla="*/ 102 h 83279"/>
                    <a:gd name="connsiteX6" fmla="*/ 522702 w 736600"/>
                    <a:gd name="connsiteY6" fmla="*/ 59077 h 83279"/>
                    <a:gd name="connsiteX7" fmla="*/ 612775 w 736600"/>
                    <a:gd name="connsiteY7" fmla="*/ 13411 h 83279"/>
                    <a:gd name="connsiteX8" fmla="*/ 736600 w 736600"/>
                    <a:gd name="connsiteY8" fmla="*/ 57861 h 83279"/>
                    <a:gd name="connsiteX0" fmla="*/ 0 w 736600"/>
                    <a:gd name="connsiteY0" fmla="*/ 61036 h 83279"/>
                    <a:gd name="connsiteX1" fmla="*/ 79375 w 736600"/>
                    <a:gd name="connsiteY1" fmla="*/ 29286 h 83279"/>
                    <a:gd name="connsiteX2" fmla="*/ 156075 w 736600"/>
                    <a:gd name="connsiteY2" fmla="*/ 83260 h 83279"/>
                    <a:gd name="connsiteX3" fmla="*/ 246816 w 736600"/>
                    <a:gd name="connsiteY3" fmla="*/ 22327 h 83279"/>
                    <a:gd name="connsiteX4" fmla="*/ 327025 w 736600"/>
                    <a:gd name="connsiteY4" fmla="*/ 76911 h 83279"/>
                    <a:gd name="connsiteX5" fmla="*/ 442327 w 736600"/>
                    <a:gd name="connsiteY5" fmla="*/ 102 h 83279"/>
                    <a:gd name="connsiteX6" fmla="*/ 522702 w 736600"/>
                    <a:gd name="connsiteY6" fmla="*/ 59077 h 83279"/>
                    <a:gd name="connsiteX7" fmla="*/ 612775 w 736600"/>
                    <a:gd name="connsiteY7" fmla="*/ 13411 h 83279"/>
                    <a:gd name="connsiteX8" fmla="*/ 736600 w 736600"/>
                    <a:gd name="connsiteY8" fmla="*/ 57861 h 83279"/>
                    <a:gd name="connsiteX0" fmla="*/ 0 w 736600"/>
                    <a:gd name="connsiteY0" fmla="*/ 61014 h 83257"/>
                    <a:gd name="connsiteX1" fmla="*/ 79375 w 736600"/>
                    <a:gd name="connsiteY1" fmla="*/ 29264 h 83257"/>
                    <a:gd name="connsiteX2" fmla="*/ 156075 w 736600"/>
                    <a:gd name="connsiteY2" fmla="*/ 83238 h 83257"/>
                    <a:gd name="connsiteX3" fmla="*/ 246816 w 736600"/>
                    <a:gd name="connsiteY3" fmla="*/ 22305 h 83257"/>
                    <a:gd name="connsiteX4" fmla="*/ 327025 w 736600"/>
                    <a:gd name="connsiteY4" fmla="*/ 76889 h 83257"/>
                    <a:gd name="connsiteX5" fmla="*/ 442327 w 736600"/>
                    <a:gd name="connsiteY5" fmla="*/ 80 h 83257"/>
                    <a:gd name="connsiteX6" fmla="*/ 522702 w 736600"/>
                    <a:gd name="connsiteY6" fmla="*/ 59055 h 83257"/>
                    <a:gd name="connsiteX7" fmla="*/ 612775 w 736600"/>
                    <a:gd name="connsiteY7" fmla="*/ 13389 h 83257"/>
                    <a:gd name="connsiteX8" fmla="*/ 736600 w 736600"/>
                    <a:gd name="connsiteY8" fmla="*/ 57839 h 83257"/>
                    <a:gd name="connsiteX0" fmla="*/ 0 w 736600"/>
                    <a:gd name="connsiteY0" fmla="*/ 61014 h 83257"/>
                    <a:gd name="connsiteX1" fmla="*/ 79375 w 736600"/>
                    <a:gd name="connsiteY1" fmla="*/ 29264 h 83257"/>
                    <a:gd name="connsiteX2" fmla="*/ 156075 w 736600"/>
                    <a:gd name="connsiteY2" fmla="*/ 83238 h 83257"/>
                    <a:gd name="connsiteX3" fmla="*/ 246816 w 736600"/>
                    <a:gd name="connsiteY3" fmla="*/ 22305 h 83257"/>
                    <a:gd name="connsiteX4" fmla="*/ 327025 w 736600"/>
                    <a:gd name="connsiteY4" fmla="*/ 76889 h 83257"/>
                    <a:gd name="connsiteX5" fmla="*/ 442327 w 736600"/>
                    <a:gd name="connsiteY5" fmla="*/ 80 h 83257"/>
                    <a:gd name="connsiteX6" fmla="*/ 522702 w 736600"/>
                    <a:gd name="connsiteY6" fmla="*/ 59055 h 83257"/>
                    <a:gd name="connsiteX7" fmla="*/ 612775 w 736600"/>
                    <a:gd name="connsiteY7" fmla="*/ 13389 h 83257"/>
                    <a:gd name="connsiteX8" fmla="*/ 736600 w 736600"/>
                    <a:gd name="connsiteY8" fmla="*/ 57839 h 83257"/>
                    <a:gd name="connsiteX0" fmla="*/ 0 w 736600"/>
                    <a:gd name="connsiteY0" fmla="*/ 61014 h 83257"/>
                    <a:gd name="connsiteX1" fmla="*/ 79375 w 736600"/>
                    <a:gd name="connsiteY1" fmla="*/ 29264 h 83257"/>
                    <a:gd name="connsiteX2" fmla="*/ 156075 w 736600"/>
                    <a:gd name="connsiteY2" fmla="*/ 83238 h 83257"/>
                    <a:gd name="connsiteX3" fmla="*/ 246816 w 736600"/>
                    <a:gd name="connsiteY3" fmla="*/ 22305 h 83257"/>
                    <a:gd name="connsiteX4" fmla="*/ 327025 w 736600"/>
                    <a:gd name="connsiteY4" fmla="*/ 76889 h 83257"/>
                    <a:gd name="connsiteX5" fmla="*/ 442327 w 736600"/>
                    <a:gd name="connsiteY5" fmla="*/ 80 h 83257"/>
                    <a:gd name="connsiteX6" fmla="*/ 522702 w 736600"/>
                    <a:gd name="connsiteY6" fmla="*/ 59055 h 83257"/>
                    <a:gd name="connsiteX7" fmla="*/ 612775 w 736600"/>
                    <a:gd name="connsiteY7" fmla="*/ 13389 h 83257"/>
                    <a:gd name="connsiteX8" fmla="*/ 736600 w 736600"/>
                    <a:gd name="connsiteY8" fmla="*/ 57839 h 83257"/>
                    <a:gd name="connsiteX0" fmla="*/ 0 w 736600"/>
                    <a:gd name="connsiteY0" fmla="*/ 61014 h 83257"/>
                    <a:gd name="connsiteX1" fmla="*/ 79375 w 736600"/>
                    <a:gd name="connsiteY1" fmla="*/ 29264 h 83257"/>
                    <a:gd name="connsiteX2" fmla="*/ 156075 w 736600"/>
                    <a:gd name="connsiteY2" fmla="*/ 83238 h 83257"/>
                    <a:gd name="connsiteX3" fmla="*/ 246816 w 736600"/>
                    <a:gd name="connsiteY3" fmla="*/ 22305 h 83257"/>
                    <a:gd name="connsiteX4" fmla="*/ 327025 w 736600"/>
                    <a:gd name="connsiteY4" fmla="*/ 76889 h 83257"/>
                    <a:gd name="connsiteX5" fmla="*/ 442327 w 736600"/>
                    <a:gd name="connsiteY5" fmla="*/ 80 h 83257"/>
                    <a:gd name="connsiteX6" fmla="*/ 522702 w 736600"/>
                    <a:gd name="connsiteY6" fmla="*/ 59055 h 83257"/>
                    <a:gd name="connsiteX7" fmla="*/ 612775 w 736600"/>
                    <a:gd name="connsiteY7" fmla="*/ 13389 h 83257"/>
                    <a:gd name="connsiteX8" fmla="*/ 736600 w 736600"/>
                    <a:gd name="connsiteY8" fmla="*/ 57839 h 83257"/>
                    <a:gd name="connsiteX0" fmla="*/ 0 w 736600"/>
                    <a:gd name="connsiteY0" fmla="*/ 61024 h 83267"/>
                    <a:gd name="connsiteX1" fmla="*/ 79375 w 736600"/>
                    <a:gd name="connsiteY1" fmla="*/ 29274 h 83267"/>
                    <a:gd name="connsiteX2" fmla="*/ 156075 w 736600"/>
                    <a:gd name="connsiteY2" fmla="*/ 83248 h 83267"/>
                    <a:gd name="connsiteX3" fmla="*/ 246816 w 736600"/>
                    <a:gd name="connsiteY3" fmla="*/ 22315 h 83267"/>
                    <a:gd name="connsiteX4" fmla="*/ 327025 w 736600"/>
                    <a:gd name="connsiteY4" fmla="*/ 76899 h 83267"/>
                    <a:gd name="connsiteX5" fmla="*/ 442327 w 736600"/>
                    <a:gd name="connsiteY5" fmla="*/ 90 h 83267"/>
                    <a:gd name="connsiteX6" fmla="*/ 522702 w 736600"/>
                    <a:gd name="connsiteY6" fmla="*/ 59065 h 83267"/>
                    <a:gd name="connsiteX7" fmla="*/ 612775 w 736600"/>
                    <a:gd name="connsiteY7" fmla="*/ 13399 h 83267"/>
                    <a:gd name="connsiteX8" fmla="*/ 736600 w 736600"/>
                    <a:gd name="connsiteY8" fmla="*/ 57849 h 83267"/>
                    <a:gd name="connsiteX0" fmla="*/ 0 w 736600"/>
                    <a:gd name="connsiteY0" fmla="*/ 61008 h 83251"/>
                    <a:gd name="connsiteX1" fmla="*/ 79375 w 736600"/>
                    <a:gd name="connsiteY1" fmla="*/ 29258 h 83251"/>
                    <a:gd name="connsiteX2" fmla="*/ 156075 w 736600"/>
                    <a:gd name="connsiteY2" fmla="*/ 83232 h 83251"/>
                    <a:gd name="connsiteX3" fmla="*/ 246816 w 736600"/>
                    <a:gd name="connsiteY3" fmla="*/ 22299 h 83251"/>
                    <a:gd name="connsiteX4" fmla="*/ 327025 w 736600"/>
                    <a:gd name="connsiteY4" fmla="*/ 76883 h 83251"/>
                    <a:gd name="connsiteX5" fmla="*/ 442327 w 736600"/>
                    <a:gd name="connsiteY5" fmla="*/ 74 h 83251"/>
                    <a:gd name="connsiteX6" fmla="*/ 522702 w 736600"/>
                    <a:gd name="connsiteY6" fmla="*/ 59049 h 83251"/>
                    <a:gd name="connsiteX7" fmla="*/ 612775 w 736600"/>
                    <a:gd name="connsiteY7" fmla="*/ 13383 h 83251"/>
                    <a:gd name="connsiteX8" fmla="*/ 736600 w 736600"/>
                    <a:gd name="connsiteY8" fmla="*/ 57833 h 83251"/>
                    <a:gd name="connsiteX0" fmla="*/ 0 w 736600"/>
                    <a:gd name="connsiteY0" fmla="*/ 61008 h 83251"/>
                    <a:gd name="connsiteX1" fmla="*/ 79375 w 736600"/>
                    <a:gd name="connsiteY1" fmla="*/ 29258 h 83251"/>
                    <a:gd name="connsiteX2" fmla="*/ 156075 w 736600"/>
                    <a:gd name="connsiteY2" fmla="*/ 83232 h 83251"/>
                    <a:gd name="connsiteX3" fmla="*/ 246816 w 736600"/>
                    <a:gd name="connsiteY3" fmla="*/ 22299 h 83251"/>
                    <a:gd name="connsiteX4" fmla="*/ 327025 w 736600"/>
                    <a:gd name="connsiteY4" fmla="*/ 76883 h 83251"/>
                    <a:gd name="connsiteX5" fmla="*/ 442327 w 736600"/>
                    <a:gd name="connsiteY5" fmla="*/ 74 h 83251"/>
                    <a:gd name="connsiteX6" fmla="*/ 522702 w 736600"/>
                    <a:gd name="connsiteY6" fmla="*/ 59049 h 83251"/>
                    <a:gd name="connsiteX7" fmla="*/ 612775 w 736600"/>
                    <a:gd name="connsiteY7" fmla="*/ 13383 h 83251"/>
                    <a:gd name="connsiteX8" fmla="*/ 736600 w 736600"/>
                    <a:gd name="connsiteY8" fmla="*/ 57833 h 83251"/>
                    <a:gd name="connsiteX0" fmla="*/ 0 w 736600"/>
                    <a:gd name="connsiteY0" fmla="*/ 61008 h 83257"/>
                    <a:gd name="connsiteX1" fmla="*/ 79375 w 736600"/>
                    <a:gd name="connsiteY1" fmla="*/ 29258 h 83257"/>
                    <a:gd name="connsiteX2" fmla="*/ 156075 w 736600"/>
                    <a:gd name="connsiteY2" fmla="*/ 83232 h 83257"/>
                    <a:gd name="connsiteX3" fmla="*/ 246816 w 736600"/>
                    <a:gd name="connsiteY3" fmla="*/ 22299 h 83257"/>
                    <a:gd name="connsiteX4" fmla="*/ 327025 w 736600"/>
                    <a:gd name="connsiteY4" fmla="*/ 76883 h 83257"/>
                    <a:gd name="connsiteX5" fmla="*/ 442327 w 736600"/>
                    <a:gd name="connsiteY5" fmla="*/ 74 h 83257"/>
                    <a:gd name="connsiteX6" fmla="*/ 522702 w 736600"/>
                    <a:gd name="connsiteY6" fmla="*/ 59049 h 83257"/>
                    <a:gd name="connsiteX7" fmla="*/ 612775 w 736600"/>
                    <a:gd name="connsiteY7" fmla="*/ 13383 h 83257"/>
                    <a:gd name="connsiteX8" fmla="*/ 736600 w 736600"/>
                    <a:gd name="connsiteY8" fmla="*/ 57833 h 83257"/>
                    <a:gd name="connsiteX0" fmla="*/ 0 w 736600"/>
                    <a:gd name="connsiteY0" fmla="*/ 61008 h 83247"/>
                    <a:gd name="connsiteX1" fmla="*/ 79375 w 736600"/>
                    <a:gd name="connsiteY1" fmla="*/ 29258 h 83247"/>
                    <a:gd name="connsiteX2" fmla="*/ 156075 w 736600"/>
                    <a:gd name="connsiteY2" fmla="*/ 83232 h 83247"/>
                    <a:gd name="connsiteX3" fmla="*/ 246816 w 736600"/>
                    <a:gd name="connsiteY3" fmla="*/ 22299 h 83247"/>
                    <a:gd name="connsiteX4" fmla="*/ 327025 w 736600"/>
                    <a:gd name="connsiteY4" fmla="*/ 76883 h 83247"/>
                    <a:gd name="connsiteX5" fmla="*/ 442327 w 736600"/>
                    <a:gd name="connsiteY5" fmla="*/ 74 h 83247"/>
                    <a:gd name="connsiteX6" fmla="*/ 522702 w 736600"/>
                    <a:gd name="connsiteY6" fmla="*/ 59049 h 83247"/>
                    <a:gd name="connsiteX7" fmla="*/ 612775 w 736600"/>
                    <a:gd name="connsiteY7" fmla="*/ 13383 h 83247"/>
                    <a:gd name="connsiteX8" fmla="*/ 736600 w 736600"/>
                    <a:gd name="connsiteY8" fmla="*/ 57833 h 83247"/>
                    <a:gd name="connsiteX0" fmla="*/ 0 w 736600"/>
                    <a:gd name="connsiteY0" fmla="*/ 61008 h 83248"/>
                    <a:gd name="connsiteX1" fmla="*/ 79375 w 736600"/>
                    <a:gd name="connsiteY1" fmla="*/ 29258 h 83248"/>
                    <a:gd name="connsiteX2" fmla="*/ 156075 w 736600"/>
                    <a:gd name="connsiteY2" fmla="*/ 83232 h 83248"/>
                    <a:gd name="connsiteX3" fmla="*/ 246816 w 736600"/>
                    <a:gd name="connsiteY3" fmla="*/ 22299 h 83248"/>
                    <a:gd name="connsiteX4" fmla="*/ 327025 w 736600"/>
                    <a:gd name="connsiteY4" fmla="*/ 76883 h 83248"/>
                    <a:gd name="connsiteX5" fmla="*/ 442327 w 736600"/>
                    <a:gd name="connsiteY5" fmla="*/ 74 h 83248"/>
                    <a:gd name="connsiteX6" fmla="*/ 522702 w 736600"/>
                    <a:gd name="connsiteY6" fmla="*/ 59049 h 83248"/>
                    <a:gd name="connsiteX7" fmla="*/ 612775 w 736600"/>
                    <a:gd name="connsiteY7" fmla="*/ 13383 h 83248"/>
                    <a:gd name="connsiteX8" fmla="*/ 736600 w 736600"/>
                    <a:gd name="connsiteY8" fmla="*/ 57833 h 83248"/>
                    <a:gd name="connsiteX0" fmla="*/ 0 w 736600"/>
                    <a:gd name="connsiteY0" fmla="*/ 60943 h 83183"/>
                    <a:gd name="connsiteX1" fmla="*/ 79375 w 736600"/>
                    <a:gd name="connsiteY1" fmla="*/ 29193 h 83183"/>
                    <a:gd name="connsiteX2" fmla="*/ 156075 w 736600"/>
                    <a:gd name="connsiteY2" fmla="*/ 83167 h 83183"/>
                    <a:gd name="connsiteX3" fmla="*/ 246816 w 736600"/>
                    <a:gd name="connsiteY3" fmla="*/ 22234 h 83183"/>
                    <a:gd name="connsiteX4" fmla="*/ 332477 w 736600"/>
                    <a:gd name="connsiteY4" fmla="*/ 54185 h 83183"/>
                    <a:gd name="connsiteX5" fmla="*/ 442327 w 736600"/>
                    <a:gd name="connsiteY5" fmla="*/ 9 h 83183"/>
                    <a:gd name="connsiteX6" fmla="*/ 522702 w 736600"/>
                    <a:gd name="connsiteY6" fmla="*/ 58984 h 83183"/>
                    <a:gd name="connsiteX7" fmla="*/ 612775 w 736600"/>
                    <a:gd name="connsiteY7" fmla="*/ 13318 h 83183"/>
                    <a:gd name="connsiteX8" fmla="*/ 736600 w 736600"/>
                    <a:gd name="connsiteY8" fmla="*/ 57768 h 83183"/>
                    <a:gd name="connsiteX0" fmla="*/ 0 w 736600"/>
                    <a:gd name="connsiteY0" fmla="*/ 60943 h 83183"/>
                    <a:gd name="connsiteX1" fmla="*/ 79375 w 736600"/>
                    <a:gd name="connsiteY1" fmla="*/ 29193 h 83183"/>
                    <a:gd name="connsiteX2" fmla="*/ 156075 w 736600"/>
                    <a:gd name="connsiteY2" fmla="*/ 83167 h 83183"/>
                    <a:gd name="connsiteX3" fmla="*/ 246816 w 736600"/>
                    <a:gd name="connsiteY3" fmla="*/ 22234 h 83183"/>
                    <a:gd name="connsiteX4" fmla="*/ 332477 w 736600"/>
                    <a:gd name="connsiteY4" fmla="*/ 54185 h 83183"/>
                    <a:gd name="connsiteX5" fmla="*/ 442327 w 736600"/>
                    <a:gd name="connsiteY5" fmla="*/ 9 h 83183"/>
                    <a:gd name="connsiteX6" fmla="*/ 522702 w 736600"/>
                    <a:gd name="connsiteY6" fmla="*/ 58984 h 83183"/>
                    <a:gd name="connsiteX7" fmla="*/ 612775 w 736600"/>
                    <a:gd name="connsiteY7" fmla="*/ 13318 h 83183"/>
                    <a:gd name="connsiteX8" fmla="*/ 736600 w 736600"/>
                    <a:gd name="connsiteY8" fmla="*/ 57768 h 83183"/>
                    <a:gd name="connsiteX0" fmla="*/ 0 w 736600"/>
                    <a:gd name="connsiteY0" fmla="*/ 61249 h 83489"/>
                    <a:gd name="connsiteX1" fmla="*/ 79375 w 736600"/>
                    <a:gd name="connsiteY1" fmla="*/ 29499 h 83489"/>
                    <a:gd name="connsiteX2" fmla="*/ 156075 w 736600"/>
                    <a:gd name="connsiteY2" fmla="*/ 83473 h 83489"/>
                    <a:gd name="connsiteX3" fmla="*/ 246816 w 736600"/>
                    <a:gd name="connsiteY3" fmla="*/ 22540 h 83489"/>
                    <a:gd name="connsiteX4" fmla="*/ 332477 w 736600"/>
                    <a:gd name="connsiteY4" fmla="*/ 54491 h 83489"/>
                    <a:gd name="connsiteX5" fmla="*/ 442327 w 736600"/>
                    <a:gd name="connsiteY5" fmla="*/ 315 h 83489"/>
                    <a:gd name="connsiteX6" fmla="*/ 522702 w 736600"/>
                    <a:gd name="connsiteY6" fmla="*/ 59290 h 83489"/>
                    <a:gd name="connsiteX7" fmla="*/ 612775 w 736600"/>
                    <a:gd name="connsiteY7" fmla="*/ 13624 h 83489"/>
                    <a:gd name="connsiteX8" fmla="*/ 736600 w 736600"/>
                    <a:gd name="connsiteY8" fmla="*/ 58074 h 83489"/>
                    <a:gd name="connsiteX0" fmla="*/ 0 w 736600"/>
                    <a:gd name="connsiteY0" fmla="*/ 61055 h 83295"/>
                    <a:gd name="connsiteX1" fmla="*/ 79375 w 736600"/>
                    <a:gd name="connsiteY1" fmla="*/ 29305 h 83295"/>
                    <a:gd name="connsiteX2" fmla="*/ 156075 w 736600"/>
                    <a:gd name="connsiteY2" fmla="*/ 83279 h 83295"/>
                    <a:gd name="connsiteX3" fmla="*/ 246816 w 736600"/>
                    <a:gd name="connsiteY3" fmla="*/ 22346 h 83295"/>
                    <a:gd name="connsiteX4" fmla="*/ 332477 w 736600"/>
                    <a:gd name="connsiteY4" fmla="*/ 54297 h 83295"/>
                    <a:gd name="connsiteX5" fmla="*/ 442327 w 736600"/>
                    <a:gd name="connsiteY5" fmla="*/ 121 h 83295"/>
                    <a:gd name="connsiteX6" fmla="*/ 522702 w 736600"/>
                    <a:gd name="connsiteY6" fmla="*/ 59096 h 83295"/>
                    <a:gd name="connsiteX7" fmla="*/ 612775 w 736600"/>
                    <a:gd name="connsiteY7" fmla="*/ 13430 h 83295"/>
                    <a:gd name="connsiteX8" fmla="*/ 736600 w 736600"/>
                    <a:gd name="connsiteY8" fmla="*/ 57880 h 832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736600" h="83295">
                      <a:moveTo>
                        <a:pt x="0" y="61055"/>
                      </a:moveTo>
                      <a:cubicBezTo>
                        <a:pt x="27516" y="43328"/>
                        <a:pt x="82392" y="31552"/>
                        <a:pt x="79375" y="29305"/>
                      </a:cubicBezTo>
                      <a:cubicBezTo>
                        <a:pt x="72287" y="24026"/>
                        <a:pt x="151561" y="84439"/>
                        <a:pt x="156075" y="83279"/>
                      </a:cubicBezTo>
                      <a:cubicBezTo>
                        <a:pt x="160589" y="82119"/>
                        <a:pt x="239222" y="21003"/>
                        <a:pt x="246816" y="22346"/>
                      </a:cubicBezTo>
                      <a:cubicBezTo>
                        <a:pt x="254410" y="23689"/>
                        <a:pt x="322927" y="51647"/>
                        <a:pt x="332477" y="54297"/>
                      </a:cubicBezTo>
                      <a:cubicBezTo>
                        <a:pt x="342844" y="57174"/>
                        <a:pt x="439895" y="848"/>
                        <a:pt x="442327" y="121"/>
                      </a:cubicBezTo>
                      <a:cubicBezTo>
                        <a:pt x="453118" y="-3105"/>
                        <a:pt x="517490" y="59765"/>
                        <a:pt x="522702" y="59096"/>
                      </a:cubicBezTo>
                      <a:cubicBezTo>
                        <a:pt x="529851" y="58178"/>
                        <a:pt x="603894" y="14236"/>
                        <a:pt x="612775" y="13430"/>
                      </a:cubicBezTo>
                      <a:cubicBezTo>
                        <a:pt x="621682" y="12622"/>
                        <a:pt x="710803" y="48620"/>
                        <a:pt x="736600" y="57880"/>
                      </a:cubicBezTo>
                    </a:path>
                  </a:pathLst>
                </a:custGeom>
                <a:noFill/>
                <a:ln w="28575">
                  <a:solidFill>
                    <a:srgbClr val="CB484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945" spc="-52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29" name="Freeform: Shape 328">
                  <a:extLst>
                    <a:ext uri="{FF2B5EF4-FFF2-40B4-BE49-F238E27FC236}">
                      <a16:creationId xmlns:a16="http://schemas.microsoft.com/office/drawing/2014/main" id="{1EECCA67-11F5-42EB-B9FE-3A3CA21C22A6}"/>
                    </a:ext>
                  </a:extLst>
                </p:cNvPr>
                <p:cNvSpPr/>
                <p:nvPr/>
              </p:nvSpPr>
              <p:spPr>
                <a:xfrm>
                  <a:off x="7938634" y="2765494"/>
                  <a:ext cx="179990" cy="81784"/>
                </a:xfrm>
                <a:custGeom>
                  <a:avLst/>
                  <a:gdLst>
                    <a:gd name="connsiteX0" fmla="*/ 0 w 736600"/>
                    <a:gd name="connsiteY0" fmla="*/ 388418 h 413623"/>
                    <a:gd name="connsiteX1" fmla="*/ 79375 w 736600"/>
                    <a:gd name="connsiteY1" fmla="*/ 356668 h 413623"/>
                    <a:gd name="connsiteX2" fmla="*/ 146050 w 736600"/>
                    <a:gd name="connsiteY2" fmla="*/ 410643 h 413623"/>
                    <a:gd name="connsiteX3" fmla="*/ 209550 w 736600"/>
                    <a:gd name="connsiteY3" fmla="*/ 359843 h 413623"/>
                    <a:gd name="connsiteX4" fmla="*/ 263525 w 736600"/>
                    <a:gd name="connsiteY4" fmla="*/ 353493 h 413623"/>
                    <a:gd name="connsiteX5" fmla="*/ 327025 w 736600"/>
                    <a:gd name="connsiteY5" fmla="*/ 404293 h 413623"/>
                    <a:gd name="connsiteX6" fmla="*/ 374650 w 736600"/>
                    <a:gd name="connsiteY6" fmla="*/ 375718 h 413623"/>
                    <a:gd name="connsiteX7" fmla="*/ 425450 w 736600"/>
                    <a:gd name="connsiteY7" fmla="*/ 48693 h 413623"/>
                    <a:gd name="connsiteX8" fmla="*/ 428625 w 736600"/>
                    <a:gd name="connsiteY8" fmla="*/ 35993 h 413623"/>
                    <a:gd name="connsiteX9" fmla="*/ 482600 w 736600"/>
                    <a:gd name="connsiteY9" fmla="*/ 378893 h 413623"/>
                    <a:gd name="connsiteX10" fmla="*/ 612775 w 736600"/>
                    <a:gd name="connsiteY10" fmla="*/ 340793 h 413623"/>
                    <a:gd name="connsiteX11" fmla="*/ 698500 w 736600"/>
                    <a:gd name="connsiteY11" fmla="*/ 388418 h 413623"/>
                    <a:gd name="connsiteX12" fmla="*/ 736600 w 736600"/>
                    <a:gd name="connsiteY12" fmla="*/ 385243 h 413623"/>
                    <a:gd name="connsiteX0" fmla="*/ 0 w 736600"/>
                    <a:gd name="connsiteY0" fmla="*/ 340452 h 365657"/>
                    <a:gd name="connsiteX1" fmla="*/ 79375 w 736600"/>
                    <a:gd name="connsiteY1" fmla="*/ 308702 h 365657"/>
                    <a:gd name="connsiteX2" fmla="*/ 146050 w 736600"/>
                    <a:gd name="connsiteY2" fmla="*/ 362677 h 365657"/>
                    <a:gd name="connsiteX3" fmla="*/ 209550 w 736600"/>
                    <a:gd name="connsiteY3" fmla="*/ 311877 h 365657"/>
                    <a:gd name="connsiteX4" fmla="*/ 263525 w 736600"/>
                    <a:gd name="connsiteY4" fmla="*/ 305527 h 365657"/>
                    <a:gd name="connsiteX5" fmla="*/ 327025 w 736600"/>
                    <a:gd name="connsiteY5" fmla="*/ 356327 h 365657"/>
                    <a:gd name="connsiteX6" fmla="*/ 374650 w 736600"/>
                    <a:gd name="connsiteY6" fmla="*/ 327752 h 365657"/>
                    <a:gd name="connsiteX7" fmla="*/ 425450 w 736600"/>
                    <a:gd name="connsiteY7" fmla="*/ 727 h 365657"/>
                    <a:gd name="connsiteX8" fmla="*/ 457200 w 736600"/>
                    <a:gd name="connsiteY8" fmla="*/ 242027 h 365657"/>
                    <a:gd name="connsiteX9" fmla="*/ 482600 w 736600"/>
                    <a:gd name="connsiteY9" fmla="*/ 330927 h 365657"/>
                    <a:gd name="connsiteX10" fmla="*/ 612775 w 736600"/>
                    <a:gd name="connsiteY10" fmla="*/ 292827 h 365657"/>
                    <a:gd name="connsiteX11" fmla="*/ 698500 w 736600"/>
                    <a:gd name="connsiteY11" fmla="*/ 340452 h 365657"/>
                    <a:gd name="connsiteX12" fmla="*/ 736600 w 736600"/>
                    <a:gd name="connsiteY12" fmla="*/ 337277 h 365657"/>
                    <a:gd name="connsiteX0" fmla="*/ 0 w 736600"/>
                    <a:gd name="connsiteY0" fmla="*/ 113289 h 135518"/>
                    <a:gd name="connsiteX1" fmla="*/ 79375 w 736600"/>
                    <a:gd name="connsiteY1" fmla="*/ 81539 h 135518"/>
                    <a:gd name="connsiteX2" fmla="*/ 146050 w 736600"/>
                    <a:gd name="connsiteY2" fmla="*/ 135514 h 135518"/>
                    <a:gd name="connsiteX3" fmla="*/ 209550 w 736600"/>
                    <a:gd name="connsiteY3" fmla="*/ 84714 h 135518"/>
                    <a:gd name="connsiteX4" fmla="*/ 263525 w 736600"/>
                    <a:gd name="connsiteY4" fmla="*/ 78364 h 135518"/>
                    <a:gd name="connsiteX5" fmla="*/ 327025 w 736600"/>
                    <a:gd name="connsiteY5" fmla="*/ 129164 h 135518"/>
                    <a:gd name="connsiteX6" fmla="*/ 374650 w 736600"/>
                    <a:gd name="connsiteY6" fmla="*/ 100589 h 135518"/>
                    <a:gd name="connsiteX7" fmla="*/ 415925 w 736600"/>
                    <a:gd name="connsiteY7" fmla="*/ 8514 h 135518"/>
                    <a:gd name="connsiteX8" fmla="*/ 457200 w 736600"/>
                    <a:gd name="connsiteY8" fmla="*/ 14864 h 135518"/>
                    <a:gd name="connsiteX9" fmla="*/ 482600 w 736600"/>
                    <a:gd name="connsiteY9" fmla="*/ 103764 h 135518"/>
                    <a:gd name="connsiteX10" fmla="*/ 612775 w 736600"/>
                    <a:gd name="connsiteY10" fmla="*/ 65664 h 135518"/>
                    <a:gd name="connsiteX11" fmla="*/ 698500 w 736600"/>
                    <a:gd name="connsiteY11" fmla="*/ 113289 h 135518"/>
                    <a:gd name="connsiteX12" fmla="*/ 736600 w 736600"/>
                    <a:gd name="connsiteY12" fmla="*/ 110114 h 135518"/>
                    <a:gd name="connsiteX0" fmla="*/ 0 w 736600"/>
                    <a:gd name="connsiteY0" fmla="*/ 105533 h 127762"/>
                    <a:gd name="connsiteX1" fmla="*/ 79375 w 736600"/>
                    <a:gd name="connsiteY1" fmla="*/ 73783 h 127762"/>
                    <a:gd name="connsiteX2" fmla="*/ 146050 w 736600"/>
                    <a:gd name="connsiteY2" fmla="*/ 127758 h 127762"/>
                    <a:gd name="connsiteX3" fmla="*/ 209550 w 736600"/>
                    <a:gd name="connsiteY3" fmla="*/ 76958 h 127762"/>
                    <a:gd name="connsiteX4" fmla="*/ 263525 w 736600"/>
                    <a:gd name="connsiteY4" fmla="*/ 70608 h 127762"/>
                    <a:gd name="connsiteX5" fmla="*/ 327025 w 736600"/>
                    <a:gd name="connsiteY5" fmla="*/ 121408 h 127762"/>
                    <a:gd name="connsiteX6" fmla="*/ 374650 w 736600"/>
                    <a:gd name="connsiteY6" fmla="*/ 92833 h 127762"/>
                    <a:gd name="connsiteX7" fmla="*/ 415925 w 736600"/>
                    <a:gd name="connsiteY7" fmla="*/ 758 h 127762"/>
                    <a:gd name="connsiteX8" fmla="*/ 450850 w 736600"/>
                    <a:gd name="connsiteY8" fmla="*/ 51558 h 127762"/>
                    <a:gd name="connsiteX9" fmla="*/ 482600 w 736600"/>
                    <a:gd name="connsiteY9" fmla="*/ 96008 h 127762"/>
                    <a:gd name="connsiteX10" fmla="*/ 612775 w 736600"/>
                    <a:gd name="connsiteY10" fmla="*/ 57908 h 127762"/>
                    <a:gd name="connsiteX11" fmla="*/ 698500 w 736600"/>
                    <a:gd name="connsiteY11" fmla="*/ 105533 h 127762"/>
                    <a:gd name="connsiteX12" fmla="*/ 736600 w 736600"/>
                    <a:gd name="connsiteY12" fmla="*/ 102358 h 127762"/>
                    <a:gd name="connsiteX0" fmla="*/ 0 w 736600"/>
                    <a:gd name="connsiteY0" fmla="*/ 53982 h 76211"/>
                    <a:gd name="connsiteX1" fmla="*/ 79375 w 736600"/>
                    <a:gd name="connsiteY1" fmla="*/ 22232 h 76211"/>
                    <a:gd name="connsiteX2" fmla="*/ 146050 w 736600"/>
                    <a:gd name="connsiteY2" fmla="*/ 76207 h 76211"/>
                    <a:gd name="connsiteX3" fmla="*/ 209550 w 736600"/>
                    <a:gd name="connsiteY3" fmla="*/ 25407 h 76211"/>
                    <a:gd name="connsiteX4" fmla="*/ 263525 w 736600"/>
                    <a:gd name="connsiteY4" fmla="*/ 19057 h 76211"/>
                    <a:gd name="connsiteX5" fmla="*/ 327025 w 736600"/>
                    <a:gd name="connsiteY5" fmla="*/ 69857 h 76211"/>
                    <a:gd name="connsiteX6" fmla="*/ 374650 w 736600"/>
                    <a:gd name="connsiteY6" fmla="*/ 41282 h 76211"/>
                    <a:gd name="connsiteX7" fmla="*/ 450850 w 736600"/>
                    <a:gd name="connsiteY7" fmla="*/ 7 h 76211"/>
                    <a:gd name="connsiteX8" fmla="*/ 482600 w 736600"/>
                    <a:gd name="connsiteY8" fmla="*/ 44457 h 76211"/>
                    <a:gd name="connsiteX9" fmla="*/ 612775 w 736600"/>
                    <a:gd name="connsiteY9" fmla="*/ 6357 h 76211"/>
                    <a:gd name="connsiteX10" fmla="*/ 698500 w 736600"/>
                    <a:gd name="connsiteY10" fmla="*/ 53982 h 76211"/>
                    <a:gd name="connsiteX11" fmla="*/ 736600 w 736600"/>
                    <a:gd name="connsiteY11" fmla="*/ 50807 h 76211"/>
                    <a:gd name="connsiteX0" fmla="*/ 0 w 736600"/>
                    <a:gd name="connsiteY0" fmla="*/ 57156 h 79385"/>
                    <a:gd name="connsiteX1" fmla="*/ 79375 w 736600"/>
                    <a:gd name="connsiteY1" fmla="*/ 25406 h 79385"/>
                    <a:gd name="connsiteX2" fmla="*/ 146050 w 736600"/>
                    <a:gd name="connsiteY2" fmla="*/ 79381 h 79385"/>
                    <a:gd name="connsiteX3" fmla="*/ 209550 w 736600"/>
                    <a:gd name="connsiteY3" fmla="*/ 28581 h 79385"/>
                    <a:gd name="connsiteX4" fmla="*/ 263525 w 736600"/>
                    <a:gd name="connsiteY4" fmla="*/ 22231 h 79385"/>
                    <a:gd name="connsiteX5" fmla="*/ 327025 w 736600"/>
                    <a:gd name="connsiteY5" fmla="*/ 73031 h 79385"/>
                    <a:gd name="connsiteX6" fmla="*/ 374650 w 736600"/>
                    <a:gd name="connsiteY6" fmla="*/ 44456 h 79385"/>
                    <a:gd name="connsiteX7" fmla="*/ 422275 w 736600"/>
                    <a:gd name="connsiteY7" fmla="*/ 6 h 79385"/>
                    <a:gd name="connsiteX8" fmla="*/ 482600 w 736600"/>
                    <a:gd name="connsiteY8" fmla="*/ 47631 h 79385"/>
                    <a:gd name="connsiteX9" fmla="*/ 612775 w 736600"/>
                    <a:gd name="connsiteY9" fmla="*/ 9531 h 79385"/>
                    <a:gd name="connsiteX10" fmla="*/ 698500 w 736600"/>
                    <a:gd name="connsiteY10" fmla="*/ 57156 h 79385"/>
                    <a:gd name="connsiteX11" fmla="*/ 736600 w 736600"/>
                    <a:gd name="connsiteY11" fmla="*/ 53981 h 79385"/>
                    <a:gd name="connsiteX0" fmla="*/ 0 w 736600"/>
                    <a:gd name="connsiteY0" fmla="*/ 57156 h 79385"/>
                    <a:gd name="connsiteX1" fmla="*/ 79375 w 736600"/>
                    <a:gd name="connsiteY1" fmla="*/ 25406 h 79385"/>
                    <a:gd name="connsiteX2" fmla="*/ 146050 w 736600"/>
                    <a:gd name="connsiteY2" fmla="*/ 79381 h 79385"/>
                    <a:gd name="connsiteX3" fmla="*/ 209550 w 736600"/>
                    <a:gd name="connsiteY3" fmla="*/ 28581 h 79385"/>
                    <a:gd name="connsiteX4" fmla="*/ 263525 w 736600"/>
                    <a:gd name="connsiteY4" fmla="*/ 22231 h 79385"/>
                    <a:gd name="connsiteX5" fmla="*/ 327025 w 736600"/>
                    <a:gd name="connsiteY5" fmla="*/ 73031 h 79385"/>
                    <a:gd name="connsiteX6" fmla="*/ 374650 w 736600"/>
                    <a:gd name="connsiteY6" fmla="*/ 44456 h 79385"/>
                    <a:gd name="connsiteX7" fmla="*/ 422275 w 736600"/>
                    <a:gd name="connsiteY7" fmla="*/ 6 h 79385"/>
                    <a:gd name="connsiteX8" fmla="*/ 482600 w 736600"/>
                    <a:gd name="connsiteY8" fmla="*/ 47631 h 79385"/>
                    <a:gd name="connsiteX9" fmla="*/ 612775 w 736600"/>
                    <a:gd name="connsiteY9" fmla="*/ 9531 h 79385"/>
                    <a:gd name="connsiteX10" fmla="*/ 698500 w 736600"/>
                    <a:gd name="connsiteY10" fmla="*/ 57156 h 79385"/>
                    <a:gd name="connsiteX11" fmla="*/ 736600 w 736600"/>
                    <a:gd name="connsiteY11" fmla="*/ 53981 h 79385"/>
                    <a:gd name="connsiteX0" fmla="*/ 0 w 736600"/>
                    <a:gd name="connsiteY0" fmla="*/ 57156 h 79383"/>
                    <a:gd name="connsiteX1" fmla="*/ 79375 w 736600"/>
                    <a:gd name="connsiteY1" fmla="*/ 25406 h 79383"/>
                    <a:gd name="connsiteX2" fmla="*/ 169443 w 736600"/>
                    <a:gd name="connsiteY2" fmla="*/ 79380 h 79383"/>
                    <a:gd name="connsiteX3" fmla="*/ 209550 w 736600"/>
                    <a:gd name="connsiteY3" fmla="*/ 28581 h 79383"/>
                    <a:gd name="connsiteX4" fmla="*/ 263525 w 736600"/>
                    <a:gd name="connsiteY4" fmla="*/ 22231 h 79383"/>
                    <a:gd name="connsiteX5" fmla="*/ 327025 w 736600"/>
                    <a:gd name="connsiteY5" fmla="*/ 73031 h 79383"/>
                    <a:gd name="connsiteX6" fmla="*/ 374650 w 736600"/>
                    <a:gd name="connsiteY6" fmla="*/ 44456 h 79383"/>
                    <a:gd name="connsiteX7" fmla="*/ 422275 w 736600"/>
                    <a:gd name="connsiteY7" fmla="*/ 6 h 79383"/>
                    <a:gd name="connsiteX8" fmla="*/ 482600 w 736600"/>
                    <a:gd name="connsiteY8" fmla="*/ 47631 h 79383"/>
                    <a:gd name="connsiteX9" fmla="*/ 612775 w 736600"/>
                    <a:gd name="connsiteY9" fmla="*/ 9531 h 79383"/>
                    <a:gd name="connsiteX10" fmla="*/ 698500 w 736600"/>
                    <a:gd name="connsiteY10" fmla="*/ 57156 h 79383"/>
                    <a:gd name="connsiteX11" fmla="*/ 736600 w 736600"/>
                    <a:gd name="connsiteY11" fmla="*/ 53981 h 79383"/>
                    <a:gd name="connsiteX0" fmla="*/ 0 w 736600"/>
                    <a:gd name="connsiteY0" fmla="*/ 57156 h 79385"/>
                    <a:gd name="connsiteX1" fmla="*/ 79375 w 736600"/>
                    <a:gd name="connsiteY1" fmla="*/ 25406 h 79385"/>
                    <a:gd name="connsiteX2" fmla="*/ 156075 w 736600"/>
                    <a:gd name="connsiteY2" fmla="*/ 79380 h 79385"/>
                    <a:gd name="connsiteX3" fmla="*/ 209550 w 736600"/>
                    <a:gd name="connsiteY3" fmla="*/ 28581 h 79385"/>
                    <a:gd name="connsiteX4" fmla="*/ 263525 w 736600"/>
                    <a:gd name="connsiteY4" fmla="*/ 22231 h 79385"/>
                    <a:gd name="connsiteX5" fmla="*/ 327025 w 736600"/>
                    <a:gd name="connsiteY5" fmla="*/ 73031 h 79385"/>
                    <a:gd name="connsiteX6" fmla="*/ 374650 w 736600"/>
                    <a:gd name="connsiteY6" fmla="*/ 44456 h 79385"/>
                    <a:gd name="connsiteX7" fmla="*/ 422275 w 736600"/>
                    <a:gd name="connsiteY7" fmla="*/ 6 h 79385"/>
                    <a:gd name="connsiteX8" fmla="*/ 482600 w 736600"/>
                    <a:gd name="connsiteY8" fmla="*/ 47631 h 79385"/>
                    <a:gd name="connsiteX9" fmla="*/ 612775 w 736600"/>
                    <a:gd name="connsiteY9" fmla="*/ 9531 h 79385"/>
                    <a:gd name="connsiteX10" fmla="*/ 698500 w 736600"/>
                    <a:gd name="connsiteY10" fmla="*/ 57156 h 79385"/>
                    <a:gd name="connsiteX11" fmla="*/ 736600 w 736600"/>
                    <a:gd name="connsiteY11" fmla="*/ 53981 h 79385"/>
                    <a:gd name="connsiteX0" fmla="*/ 0 w 736600"/>
                    <a:gd name="connsiteY0" fmla="*/ 57156 h 79383"/>
                    <a:gd name="connsiteX1" fmla="*/ 79375 w 736600"/>
                    <a:gd name="connsiteY1" fmla="*/ 25406 h 79383"/>
                    <a:gd name="connsiteX2" fmla="*/ 156075 w 736600"/>
                    <a:gd name="connsiteY2" fmla="*/ 79380 h 79383"/>
                    <a:gd name="connsiteX3" fmla="*/ 209550 w 736600"/>
                    <a:gd name="connsiteY3" fmla="*/ 28581 h 79383"/>
                    <a:gd name="connsiteX4" fmla="*/ 263525 w 736600"/>
                    <a:gd name="connsiteY4" fmla="*/ 22231 h 79383"/>
                    <a:gd name="connsiteX5" fmla="*/ 327025 w 736600"/>
                    <a:gd name="connsiteY5" fmla="*/ 73031 h 79383"/>
                    <a:gd name="connsiteX6" fmla="*/ 374650 w 736600"/>
                    <a:gd name="connsiteY6" fmla="*/ 44456 h 79383"/>
                    <a:gd name="connsiteX7" fmla="*/ 422275 w 736600"/>
                    <a:gd name="connsiteY7" fmla="*/ 6 h 79383"/>
                    <a:gd name="connsiteX8" fmla="*/ 482600 w 736600"/>
                    <a:gd name="connsiteY8" fmla="*/ 47631 h 79383"/>
                    <a:gd name="connsiteX9" fmla="*/ 612775 w 736600"/>
                    <a:gd name="connsiteY9" fmla="*/ 9531 h 79383"/>
                    <a:gd name="connsiteX10" fmla="*/ 698500 w 736600"/>
                    <a:gd name="connsiteY10" fmla="*/ 57156 h 79383"/>
                    <a:gd name="connsiteX11" fmla="*/ 736600 w 736600"/>
                    <a:gd name="connsiteY11" fmla="*/ 53981 h 79383"/>
                    <a:gd name="connsiteX0" fmla="*/ 0 w 736600"/>
                    <a:gd name="connsiteY0" fmla="*/ 57156 h 79388"/>
                    <a:gd name="connsiteX1" fmla="*/ 79375 w 736600"/>
                    <a:gd name="connsiteY1" fmla="*/ 25406 h 79388"/>
                    <a:gd name="connsiteX2" fmla="*/ 156075 w 736600"/>
                    <a:gd name="connsiteY2" fmla="*/ 79380 h 79388"/>
                    <a:gd name="connsiteX3" fmla="*/ 229602 w 736600"/>
                    <a:gd name="connsiteY3" fmla="*/ 21014 h 79388"/>
                    <a:gd name="connsiteX4" fmla="*/ 263525 w 736600"/>
                    <a:gd name="connsiteY4" fmla="*/ 22231 h 79388"/>
                    <a:gd name="connsiteX5" fmla="*/ 327025 w 736600"/>
                    <a:gd name="connsiteY5" fmla="*/ 73031 h 79388"/>
                    <a:gd name="connsiteX6" fmla="*/ 374650 w 736600"/>
                    <a:gd name="connsiteY6" fmla="*/ 44456 h 79388"/>
                    <a:gd name="connsiteX7" fmla="*/ 422275 w 736600"/>
                    <a:gd name="connsiteY7" fmla="*/ 6 h 79388"/>
                    <a:gd name="connsiteX8" fmla="*/ 482600 w 736600"/>
                    <a:gd name="connsiteY8" fmla="*/ 47631 h 79388"/>
                    <a:gd name="connsiteX9" fmla="*/ 612775 w 736600"/>
                    <a:gd name="connsiteY9" fmla="*/ 9531 h 79388"/>
                    <a:gd name="connsiteX10" fmla="*/ 698500 w 736600"/>
                    <a:gd name="connsiteY10" fmla="*/ 57156 h 79388"/>
                    <a:gd name="connsiteX11" fmla="*/ 736600 w 736600"/>
                    <a:gd name="connsiteY11" fmla="*/ 53981 h 79388"/>
                    <a:gd name="connsiteX0" fmla="*/ 0 w 736600"/>
                    <a:gd name="connsiteY0" fmla="*/ 57156 h 79383"/>
                    <a:gd name="connsiteX1" fmla="*/ 79375 w 736600"/>
                    <a:gd name="connsiteY1" fmla="*/ 25406 h 79383"/>
                    <a:gd name="connsiteX2" fmla="*/ 156075 w 736600"/>
                    <a:gd name="connsiteY2" fmla="*/ 79380 h 79383"/>
                    <a:gd name="connsiteX3" fmla="*/ 263525 w 736600"/>
                    <a:gd name="connsiteY3" fmla="*/ 22231 h 79383"/>
                    <a:gd name="connsiteX4" fmla="*/ 327025 w 736600"/>
                    <a:gd name="connsiteY4" fmla="*/ 73031 h 79383"/>
                    <a:gd name="connsiteX5" fmla="*/ 374650 w 736600"/>
                    <a:gd name="connsiteY5" fmla="*/ 44456 h 79383"/>
                    <a:gd name="connsiteX6" fmla="*/ 422275 w 736600"/>
                    <a:gd name="connsiteY6" fmla="*/ 6 h 79383"/>
                    <a:gd name="connsiteX7" fmla="*/ 482600 w 736600"/>
                    <a:gd name="connsiteY7" fmla="*/ 47631 h 79383"/>
                    <a:gd name="connsiteX8" fmla="*/ 612775 w 736600"/>
                    <a:gd name="connsiteY8" fmla="*/ 9531 h 79383"/>
                    <a:gd name="connsiteX9" fmla="*/ 698500 w 736600"/>
                    <a:gd name="connsiteY9" fmla="*/ 57156 h 79383"/>
                    <a:gd name="connsiteX10" fmla="*/ 736600 w 736600"/>
                    <a:gd name="connsiteY10" fmla="*/ 53981 h 79383"/>
                    <a:gd name="connsiteX0" fmla="*/ 0 w 736600"/>
                    <a:gd name="connsiteY0" fmla="*/ 57156 h 79385"/>
                    <a:gd name="connsiteX1" fmla="*/ 79375 w 736600"/>
                    <a:gd name="connsiteY1" fmla="*/ 25406 h 79385"/>
                    <a:gd name="connsiteX2" fmla="*/ 156075 w 736600"/>
                    <a:gd name="connsiteY2" fmla="*/ 79380 h 79385"/>
                    <a:gd name="connsiteX3" fmla="*/ 263525 w 736600"/>
                    <a:gd name="connsiteY3" fmla="*/ 22231 h 79385"/>
                    <a:gd name="connsiteX4" fmla="*/ 327025 w 736600"/>
                    <a:gd name="connsiteY4" fmla="*/ 73031 h 79385"/>
                    <a:gd name="connsiteX5" fmla="*/ 374650 w 736600"/>
                    <a:gd name="connsiteY5" fmla="*/ 44456 h 79385"/>
                    <a:gd name="connsiteX6" fmla="*/ 422275 w 736600"/>
                    <a:gd name="connsiteY6" fmla="*/ 6 h 79385"/>
                    <a:gd name="connsiteX7" fmla="*/ 482600 w 736600"/>
                    <a:gd name="connsiteY7" fmla="*/ 47631 h 79385"/>
                    <a:gd name="connsiteX8" fmla="*/ 612775 w 736600"/>
                    <a:gd name="connsiteY8" fmla="*/ 9531 h 79385"/>
                    <a:gd name="connsiteX9" fmla="*/ 698500 w 736600"/>
                    <a:gd name="connsiteY9" fmla="*/ 57156 h 79385"/>
                    <a:gd name="connsiteX10" fmla="*/ 736600 w 736600"/>
                    <a:gd name="connsiteY10" fmla="*/ 53981 h 79385"/>
                    <a:gd name="connsiteX0" fmla="*/ 0 w 736600"/>
                    <a:gd name="connsiteY0" fmla="*/ 57156 h 79399"/>
                    <a:gd name="connsiteX1" fmla="*/ 79375 w 736600"/>
                    <a:gd name="connsiteY1" fmla="*/ 25406 h 79399"/>
                    <a:gd name="connsiteX2" fmla="*/ 156075 w 736600"/>
                    <a:gd name="connsiteY2" fmla="*/ 79380 h 79399"/>
                    <a:gd name="connsiteX3" fmla="*/ 246816 w 736600"/>
                    <a:gd name="connsiteY3" fmla="*/ 18447 h 79399"/>
                    <a:gd name="connsiteX4" fmla="*/ 327025 w 736600"/>
                    <a:gd name="connsiteY4" fmla="*/ 73031 h 79399"/>
                    <a:gd name="connsiteX5" fmla="*/ 374650 w 736600"/>
                    <a:gd name="connsiteY5" fmla="*/ 44456 h 79399"/>
                    <a:gd name="connsiteX6" fmla="*/ 422275 w 736600"/>
                    <a:gd name="connsiteY6" fmla="*/ 6 h 79399"/>
                    <a:gd name="connsiteX7" fmla="*/ 482600 w 736600"/>
                    <a:gd name="connsiteY7" fmla="*/ 47631 h 79399"/>
                    <a:gd name="connsiteX8" fmla="*/ 612775 w 736600"/>
                    <a:gd name="connsiteY8" fmla="*/ 9531 h 79399"/>
                    <a:gd name="connsiteX9" fmla="*/ 698500 w 736600"/>
                    <a:gd name="connsiteY9" fmla="*/ 57156 h 79399"/>
                    <a:gd name="connsiteX10" fmla="*/ 736600 w 736600"/>
                    <a:gd name="connsiteY10" fmla="*/ 53981 h 79399"/>
                    <a:gd name="connsiteX0" fmla="*/ 0 w 736600"/>
                    <a:gd name="connsiteY0" fmla="*/ 57156 h 79399"/>
                    <a:gd name="connsiteX1" fmla="*/ 79375 w 736600"/>
                    <a:gd name="connsiteY1" fmla="*/ 25406 h 79399"/>
                    <a:gd name="connsiteX2" fmla="*/ 156075 w 736600"/>
                    <a:gd name="connsiteY2" fmla="*/ 79380 h 79399"/>
                    <a:gd name="connsiteX3" fmla="*/ 246816 w 736600"/>
                    <a:gd name="connsiteY3" fmla="*/ 18447 h 79399"/>
                    <a:gd name="connsiteX4" fmla="*/ 327025 w 736600"/>
                    <a:gd name="connsiteY4" fmla="*/ 73031 h 79399"/>
                    <a:gd name="connsiteX5" fmla="*/ 374650 w 736600"/>
                    <a:gd name="connsiteY5" fmla="*/ 44456 h 79399"/>
                    <a:gd name="connsiteX6" fmla="*/ 422275 w 736600"/>
                    <a:gd name="connsiteY6" fmla="*/ 6 h 79399"/>
                    <a:gd name="connsiteX7" fmla="*/ 482600 w 736600"/>
                    <a:gd name="connsiteY7" fmla="*/ 47631 h 79399"/>
                    <a:gd name="connsiteX8" fmla="*/ 612775 w 736600"/>
                    <a:gd name="connsiteY8" fmla="*/ 9531 h 79399"/>
                    <a:gd name="connsiteX9" fmla="*/ 698500 w 736600"/>
                    <a:gd name="connsiteY9" fmla="*/ 57156 h 79399"/>
                    <a:gd name="connsiteX10" fmla="*/ 736600 w 736600"/>
                    <a:gd name="connsiteY10" fmla="*/ 53981 h 79399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402 h 79645"/>
                    <a:gd name="connsiteX1" fmla="*/ 79375 w 736600"/>
                    <a:gd name="connsiteY1" fmla="*/ 25652 h 79645"/>
                    <a:gd name="connsiteX2" fmla="*/ 156075 w 736600"/>
                    <a:gd name="connsiteY2" fmla="*/ 79626 h 79645"/>
                    <a:gd name="connsiteX3" fmla="*/ 246816 w 736600"/>
                    <a:gd name="connsiteY3" fmla="*/ 18693 h 79645"/>
                    <a:gd name="connsiteX4" fmla="*/ 327025 w 736600"/>
                    <a:gd name="connsiteY4" fmla="*/ 73277 h 79645"/>
                    <a:gd name="connsiteX5" fmla="*/ 422275 w 736600"/>
                    <a:gd name="connsiteY5" fmla="*/ 252 h 79645"/>
                    <a:gd name="connsiteX6" fmla="*/ 482600 w 736600"/>
                    <a:gd name="connsiteY6" fmla="*/ 47877 h 79645"/>
                    <a:gd name="connsiteX7" fmla="*/ 612775 w 736600"/>
                    <a:gd name="connsiteY7" fmla="*/ 9777 h 79645"/>
                    <a:gd name="connsiteX8" fmla="*/ 698500 w 736600"/>
                    <a:gd name="connsiteY8" fmla="*/ 57402 h 79645"/>
                    <a:gd name="connsiteX9" fmla="*/ 736600 w 736600"/>
                    <a:gd name="connsiteY9" fmla="*/ 54227 h 79645"/>
                    <a:gd name="connsiteX0" fmla="*/ 0 w 736600"/>
                    <a:gd name="connsiteY0" fmla="*/ 57153 h 79396"/>
                    <a:gd name="connsiteX1" fmla="*/ 79375 w 736600"/>
                    <a:gd name="connsiteY1" fmla="*/ 25403 h 79396"/>
                    <a:gd name="connsiteX2" fmla="*/ 156075 w 736600"/>
                    <a:gd name="connsiteY2" fmla="*/ 79377 h 79396"/>
                    <a:gd name="connsiteX3" fmla="*/ 246816 w 736600"/>
                    <a:gd name="connsiteY3" fmla="*/ 18444 h 79396"/>
                    <a:gd name="connsiteX4" fmla="*/ 327025 w 736600"/>
                    <a:gd name="connsiteY4" fmla="*/ 73028 h 79396"/>
                    <a:gd name="connsiteX5" fmla="*/ 422275 w 736600"/>
                    <a:gd name="connsiteY5" fmla="*/ 3 h 79396"/>
                    <a:gd name="connsiteX6" fmla="*/ 482600 w 736600"/>
                    <a:gd name="connsiteY6" fmla="*/ 47628 h 79396"/>
                    <a:gd name="connsiteX7" fmla="*/ 612775 w 736600"/>
                    <a:gd name="connsiteY7" fmla="*/ 9528 h 79396"/>
                    <a:gd name="connsiteX8" fmla="*/ 698500 w 736600"/>
                    <a:gd name="connsiteY8" fmla="*/ 57153 h 79396"/>
                    <a:gd name="connsiteX9" fmla="*/ 736600 w 736600"/>
                    <a:gd name="connsiteY9" fmla="*/ 53978 h 79396"/>
                    <a:gd name="connsiteX0" fmla="*/ 0 w 736600"/>
                    <a:gd name="connsiteY0" fmla="*/ 57163 h 79406"/>
                    <a:gd name="connsiteX1" fmla="*/ 79375 w 736600"/>
                    <a:gd name="connsiteY1" fmla="*/ 25413 h 79406"/>
                    <a:gd name="connsiteX2" fmla="*/ 156075 w 736600"/>
                    <a:gd name="connsiteY2" fmla="*/ 79387 h 79406"/>
                    <a:gd name="connsiteX3" fmla="*/ 246816 w 736600"/>
                    <a:gd name="connsiteY3" fmla="*/ 18454 h 79406"/>
                    <a:gd name="connsiteX4" fmla="*/ 327025 w 736600"/>
                    <a:gd name="connsiteY4" fmla="*/ 73038 h 79406"/>
                    <a:gd name="connsiteX5" fmla="*/ 422275 w 736600"/>
                    <a:gd name="connsiteY5" fmla="*/ 13 h 79406"/>
                    <a:gd name="connsiteX6" fmla="*/ 505993 w 736600"/>
                    <a:gd name="connsiteY6" fmla="*/ 66557 h 79406"/>
                    <a:gd name="connsiteX7" fmla="*/ 612775 w 736600"/>
                    <a:gd name="connsiteY7" fmla="*/ 9538 h 79406"/>
                    <a:gd name="connsiteX8" fmla="*/ 698500 w 736600"/>
                    <a:gd name="connsiteY8" fmla="*/ 57163 h 79406"/>
                    <a:gd name="connsiteX9" fmla="*/ 736600 w 736600"/>
                    <a:gd name="connsiteY9" fmla="*/ 53988 h 79406"/>
                    <a:gd name="connsiteX0" fmla="*/ 0 w 736600"/>
                    <a:gd name="connsiteY0" fmla="*/ 57163 h 79406"/>
                    <a:gd name="connsiteX1" fmla="*/ 79375 w 736600"/>
                    <a:gd name="connsiteY1" fmla="*/ 25413 h 79406"/>
                    <a:gd name="connsiteX2" fmla="*/ 156075 w 736600"/>
                    <a:gd name="connsiteY2" fmla="*/ 79387 h 79406"/>
                    <a:gd name="connsiteX3" fmla="*/ 246816 w 736600"/>
                    <a:gd name="connsiteY3" fmla="*/ 18454 h 79406"/>
                    <a:gd name="connsiteX4" fmla="*/ 327025 w 736600"/>
                    <a:gd name="connsiteY4" fmla="*/ 73038 h 79406"/>
                    <a:gd name="connsiteX5" fmla="*/ 422275 w 736600"/>
                    <a:gd name="connsiteY5" fmla="*/ 13 h 79406"/>
                    <a:gd name="connsiteX6" fmla="*/ 505993 w 736600"/>
                    <a:gd name="connsiteY6" fmla="*/ 66557 h 79406"/>
                    <a:gd name="connsiteX7" fmla="*/ 612775 w 736600"/>
                    <a:gd name="connsiteY7" fmla="*/ 9538 h 79406"/>
                    <a:gd name="connsiteX8" fmla="*/ 698500 w 736600"/>
                    <a:gd name="connsiteY8" fmla="*/ 57163 h 79406"/>
                    <a:gd name="connsiteX9" fmla="*/ 736600 w 736600"/>
                    <a:gd name="connsiteY9" fmla="*/ 53988 h 79406"/>
                    <a:gd name="connsiteX0" fmla="*/ 0 w 736600"/>
                    <a:gd name="connsiteY0" fmla="*/ 57163 h 79406"/>
                    <a:gd name="connsiteX1" fmla="*/ 79375 w 736600"/>
                    <a:gd name="connsiteY1" fmla="*/ 25413 h 79406"/>
                    <a:gd name="connsiteX2" fmla="*/ 156075 w 736600"/>
                    <a:gd name="connsiteY2" fmla="*/ 79387 h 79406"/>
                    <a:gd name="connsiteX3" fmla="*/ 246816 w 736600"/>
                    <a:gd name="connsiteY3" fmla="*/ 18454 h 79406"/>
                    <a:gd name="connsiteX4" fmla="*/ 327025 w 736600"/>
                    <a:gd name="connsiteY4" fmla="*/ 73038 h 79406"/>
                    <a:gd name="connsiteX5" fmla="*/ 422275 w 736600"/>
                    <a:gd name="connsiteY5" fmla="*/ 13 h 79406"/>
                    <a:gd name="connsiteX6" fmla="*/ 505993 w 736600"/>
                    <a:gd name="connsiteY6" fmla="*/ 66557 h 79406"/>
                    <a:gd name="connsiteX7" fmla="*/ 612775 w 736600"/>
                    <a:gd name="connsiteY7" fmla="*/ 9538 h 79406"/>
                    <a:gd name="connsiteX8" fmla="*/ 698500 w 736600"/>
                    <a:gd name="connsiteY8" fmla="*/ 57163 h 79406"/>
                    <a:gd name="connsiteX9" fmla="*/ 736600 w 736600"/>
                    <a:gd name="connsiteY9" fmla="*/ 53988 h 79406"/>
                    <a:gd name="connsiteX0" fmla="*/ 0 w 736600"/>
                    <a:gd name="connsiteY0" fmla="*/ 57163 h 79406"/>
                    <a:gd name="connsiteX1" fmla="*/ 79375 w 736600"/>
                    <a:gd name="connsiteY1" fmla="*/ 25413 h 79406"/>
                    <a:gd name="connsiteX2" fmla="*/ 156075 w 736600"/>
                    <a:gd name="connsiteY2" fmla="*/ 79387 h 79406"/>
                    <a:gd name="connsiteX3" fmla="*/ 246816 w 736600"/>
                    <a:gd name="connsiteY3" fmla="*/ 18454 h 79406"/>
                    <a:gd name="connsiteX4" fmla="*/ 327025 w 736600"/>
                    <a:gd name="connsiteY4" fmla="*/ 73038 h 79406"/>
                    <a:gd name="connsiteX5" fmla="*/ 422275 w 736600"/>
                    <a:gd name="connsiteY5" fmla="*/ 13 h 79406"/>
                    <a:gd name="connsiteX6" fmla="*/ 509335 w 736600"/>
                    <a:gd name="connsiteY6" fmla="*/ 66557 h 79406"/>
                    <a:gd name="connsiteX7" fmla="*/ 612775 w 736600"/>
                    <a:gd name="connsiteY7" fmla="*/ 9538 h 79406"/>
                    <a:gd name="connsiteX8" fmla="*/ 698500 w 736600"/>
                    <a:gd name="connsiteY8" fmla="*/ 57163 h 79406"/>
                    <a:gd name="connsiteX9" fmla="*/ 736600 w 736600"/>
                    <a:gd name="connsiteY9" fmla="*/ 53988 h 79406"/>
                    <a:gd name="connsiteX0" fmla="*/ 0 w 736600"/>
                    <a:gd name="connsiteY0" fmla="*/ 57163 h 79406"/>
                    <a:gd name="connsiteX1" fmla="*/ 79375 w 736600"/>
                    <a:gd name="connsiteY1" fmla="*/ 25413 h 79406"/>
                    <a:gd name="connsiteX2" fmla="*/ 156075 w 736600"/>
                    <a:gd name="connsiteY2" fmla="*/ 79387 h 79406"/>
                    <a:gd name="connsiteX3" fmla="*/ 246816 w 736600"/>
                    <a:gd name="connsiteY3" fmla="*/ 18454 h 79406"/>
                    <a:gd name="connsiteX4" fmla="*/ 327025 w 736600"/>
                    <a:gd name="connsiteY4" fmla="*/ 73038 h 79406"/>
                    <a:gd name="connsiteX5" fmla="*/ 422275 w 736600"/>
                    <a:gd name="connsiteY5" fmla="*/ 13 h 79406"/>
                    <a:gd name="connsiteX6" fmla="*/ 509335 w 736600"/>
                    <a:gd name="connsiteY6" fmla="*/ 66557 h 79406"/>
                    <a:gd name="connsiteX7" fmla="*/ 612775 w 736600"/>
                    <a:gd name="connsiteY7" fmla="*/ 9538 h 79406"/>
                    <a:gd name="connsiteX8" fmla="*/ 698500 w 736600"/>
                    <a:gd name="connsiteY8" fmla="*/ 57163 h 79406"/>
                    <a:gd name="connsiteX9" fmla="*/ 736600 w 736600"/>
                    <a:gd name="connsiteY9" fmla="*/ 53988 h 79406"/>
                    <a:gd name="connsiteX0" fmla="*/ 0 w 736600"/>
                    <a:gd name="connsiteY0" fmla="*/ 60947 h 83190"/>
                    <a:gd name="connsiteX1" fmla="*/ 79375 w 736600"/>
                    <a:gd name="connsiteY1" fmla="*/ 29197 h 83190"/>
                    <a:gd name="connsiteX2" fmla="*/ 156075 w 736600"/>
                    <a:gd name="connsiteY2" fmla="*/ 83171 h 83190"/>
                    <a:gd name="connsiteX3" fmla="*/ 246816 w 736600"/>
                    <a:gd name="connsiteY3" fmla="*/ 22238 h 83190"/>
                    <a:gd name="connsiteX4" fmla="*/ 327025 w 736600"/>
                    <a:gd name="connsiteY4" fmla="*/ 76822 h 83190"/>
                    <a:gd name="connsiteX5" fmla="*/ 442327 w 736600"/>
                    <a:gd name="connsiteY5" fmla="*/ 13 h 83190"/>
                    <a:gd name="connsiteX6" fmla="*/ 509335 w 736600"/>
                    <a:gd name="connsiteY6" fmla="*/ 70341 h 83190"/>
                    <a:gd name="connsiteX7" fmla="*/ 612775 w 736600"/>
                    <a:gd name="connsiteY7" fmla="*/ 13322 h 83190"/>
                    <a:gd name="connsiteX8" fmla="*/ 698500 w 736600"/>
                    <a:gd name="connsiteY8" fmla="*/ 60947 h 83190"/>
                    <a:gd name="connsiteX9" fmla="*/ 736600 w 736600"/>
                    <a:gd name="connsiteY9" fmla="*/ 57772 h 83190"/>
                    <a:gd name="connsiteX0" fmla="*/ 0 w 736600"/>
                    <a:gd name="connsiteY0" fmla="*/ 61920 h 84163"/>
                    <a:gd name="connsiteX1" fmla="*/ 79375 w 736600"/>
                    <a:gd name="connsiteY1" fmla="*/ 30170 h 84163"/>
                    <a:gd name="connsiteX2" fmla="*/ 156075 w 736600"/>
                    <a:gd name="connsiteY2" fmla="*/ 84144 h 84163"/>
                    <a:gd name="connsiteX3" fmla="*/ 246816 w 736600"/>
                    <a:gd name="connsiteY3" fmla="*/ 23211 h 84163"/>
                    <a:gd name="connsiteX4" fmla="*/ 327025 w 736600"/>
                    <a:gd name="connsiteY4" fmla="*/ 77795 h 84163"/>
                    <a:gd name="connsiteX5" fmla="*/ 442327 w 736600"/>
                    <a:gd name="connsiteY5" fmla="*/ 986 h 84163"/>
                    <a:gd name="connsiteX6" fmla="*/ 509335 w 736600"/>
                    <a:gd name="connsiteY6" fmla="*/ 71314 h 84163"/>
                    <a:gd name="connsiteX7" fmla="*/ 612775 w 736600"/>
                    <a:gd name="connsiteY7" fmla="*/ 14295 h 84163"/>
                    <a:gd name="connsiteX8" fmla="*/ 698500 w 736600"/>
                    <a:gd name="connsiteY8" fmla="*/ 61920 h 84163"/>
                    <a:gd name="connsiteX9" fmla="*/ 736600 w 736600"/>
                    <a:gd name="connsiteY9" fmla="*/ 58745 h 84163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98500 w 736600"/>
                    <a:gd name="connsiteY8" fmla="*/ 60936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681792 w 736600"/>
                    <a:gd name="connsiteY8" fmla="*/ 60937 h 83179"/>
                    <a:gd name="connsiteX9" fmla="*/ 736600 w 736600"/>
                    <a:gd name="connsiteY9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736600 w 736600"/>
                    <a:gd name="connsiteY8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736600 w 736600"/>
                    <a:gd name="connsiteY8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736600 w 736600"/>
                    <a:gd name="connsiteY8" fmla="*/ 57761 h 83179"/>
                    <a:gd name="connsiteX0" fmla="*/ 0 w 736600"/>
                    <a:gd name="connsiteY0" fmla="*/ 60936 h 83179"/>
                    <a:gd name="connsiteX1" fmla="*/ 79375 w 736600"/>
                    <a:gd name="connsiteY1" fmla="*/ 29186 h 83179"/>
                    <a:gd name="connsiteX2" fmla="*/ 156075 w 736600"/>
                    <a:gd name="connsiteY2" fmla="*/ 83160 h 83179"/>
                    <a:gd name="connsiteX3" fmla="*/ 246816 w 736600"/>
                    <a:gd name="connsiteY3" fmla="*/ 22227 h 83179"/>
                    <a:gd name="connsiteX4" fmla="*/ 327025 w 736600"/>
                    <a:gd name="connsiteY4" fmla="*/ 76811 h 83179"/>
                    <a:gd name="connsiteX5" fmla="*/ 442327 w 736600"/>
                    <a:gd name="connsiteY5" fmla="*/ 2 h 83179"/>
                    <a:gd name="connsiteX6" fmla="*/ 509335 w 736600"/>
                    <a:gd name="connsiteY6" fmla="*/ 70330 h 83179"/>
                    <a:gd name="connsiteX7" fmla="*/ 612775 w 736600"/>
                    <a:gd name="connsiteY7" fmla="*/ 13311 h 83179"/>
                    <a:gd name="connsiteX8" fmla="*/ 736600 w 736600"/>
                    <a:gd name="connsiteY8" fmla="*/ 57761 h 83179"/>
                    <a:gd name="connsiteX0" fmla="*/ 0 w 736600"/>
                    <a:gd name="connsiteY0" fmla="*/ 61041 h 83284"/>
                    <a:gd name="connsiteX1" fmla="*/ 79375 w 736600"/>
                    <a:gd name="connsiteY1" fmla="*/ 29291 h 83284"/>
                    <a:gd name="connsiteX2" fmla="*/ 156075 w 736600"/>
                    <a:gd name="connsiteY2" fmla="*/ 83265 h 83284"/>
                    <a:gd name="connsiteX3" fmla="*/ 246816 w 736600"/>
                    <a:gd name="connsiteY3" fmla="*/ 22332 h 83284"/>
                    <a:gd name="connsiteX4" fmla="*/ 327025 w 736600"/>
                    <a:gd name="connsiteY4" fmla="*/ 76916 h 83284"/>
                    <a:gd name="connsiteX5" fmla="*/ 442327 w 736600"/>
                    <a:gd name="connsiteY5" fmla="*/ 107 h 83284"/>
                    <a:gd name="connsiteX6" fmla="*/ 522702 w 736600"/>
                    <a:gd name="connsiteY6" fmla="*/ 59082 h 83284"/>
                    <a:gd name="connsiteX7" fmla="*/ 612775 w 736600"/>
                    <a:gd name="connsiteY7" fmla="*/ 13416 h 83284"/>
                    <a:gd name="connsiteX8" fmla="*/ 736600 w 736600"/>
                    <a:gd name="connsiteY8" fmla="*/ 57866 h 83284"/>
                    <a:gd name="connsiteX0" fmla="*/ 0 w 736600"/>
                    <a:gd name="connsiteY0" fmla="*/ 61036 h 83279"/>
                    <a:gd name="connsiteX1" fmla="*/ 79375 w 736600"/>
                    <a:gd name="connsiteY1" fmla="*/ 29286 h 83279"/>
                    <a:gd name="connsiteX2" fmla="*/ 156075 w 736600"/>
                    <a:gd name="connsiteY2" fmla="*/ 83260 h 83279"/>
                    <a:gd name="connsiteX3" fmla="*/ 246816 w 736600"/>
                    <a:gd name="connsiteY3" fmla="*/ 22327 h 83279"/>
                    <a:gd name="connsiteX4" fmla="*/ 327025 w 736600"/>
                    <a:gd name="connsiteY4" fmla="*/ 76911 h 83279"/>
                    <a:gd name="connsiteX5" fmla="*/ 442327 w 736600"/>
                    <a:gd name="connsiteY5" fmla="*/ 102 h 83279"/>
                    <a:gd name="connsiteX6" fmla="*/ 522702 w 736600"/>
                    <a:gd name="connsiteY6" fmla="*/ 59077 h 83279"/>
                    <a:gd name="connsiteX7" fmla="*/ 612775 w 736600"/>
                    <a:gd name="connsiteY7" fmla="*/ 13411 h 83279"/>
                    <a:gd name="connsiteX8" fmla="*/ 736600 w 736600"/>
                    <a:gd name="connsiteY8" fmla="*/ 57861 h 83279"/>
                    <a:gd name="connsiteX0" fmla="*/ 0 w 736600"/>
                    <a:gd name="connsiteY0" fmla="*/ 61036 h 83279"/>
                    <a:gd name="connsiteX1" fmla="*/ 79375 w 736600"/>
                    <a:gd name="connsiteY1" fmla="*/ 29286 h 83279"/>
                    <a:gd name="connsiteX2" fmla="*/ 156075 w 736600"/>
                    <a:gd name="connsiteY2" fmla="*/ 83260 h 83279"/>
                    <a:gd name="connsiteX3" fmla="*/ 246816 w 736600"/>
                    <a:gd name="connsiteY3" fmla="*/ 22327 h 83279"/>
                    <a:gd name="connsiteX4" fmla="*/ 327025 w 736600"/>
                    <a:gd name="connsiteY4" fmla="*/ 76911 h 83279"/>
                    <a:gd name="connsiteX5" fmla="*/ 442327 w 736600"/>
                    <a:gd name="connsiteY5" fmla="*/ 102 h 83279"/>
                    <a:gd name="connsiteX6" fmla="*/ 522702 w 736600"/>
                    <a:gd name="connsiteY6" fmla="*/ 59077 h 83279"/>
                    <a:gd name="connsiteX7" fmla="*/ 612775 w 736600"/>
                    <a:gd name="connsiteY7" fmla="*/ 13411 h 83279"/>
                    <a:gd name="connsiteX8" fmla="*/ 736600 w 736600"/>
                    <a:gd name="connsiteY8" fmla="*/ 57861 h 83279"/>
                    <a:gd name="connsiteX0" fmla="*/ 0 w 736600"/>
                    <a:gd name="connsiteY0" fmla="*/ 61014 h 83257"/>
                    <a:gd name="connsiteX1" fmla="*/ 79375 w 736600"/>
                    <a:gd name="connsiteY1" fmla="*/ 29264 h 83257"/>
                    <a:gd name="connsiteX2" fmla="*/ 156075 w 736600"/>
                    <a:gd name="connsiteY2" fmla="*/ 83238 h 83257"/>
                    <a:gd name="connsiteX3" fmla="*/ 246816 w 736600"/>
                    <a:gd name="connsiteY3" fmla="*/ 22305 h 83257"/>
                    <a:gd name="connsiteX4" fmla="*/ 327025 w 736600"/>
                    <a:gd name="connsiteY4" fmla="*/ 76889 h 83257"/>
                    <a:gd name="connsiteX5" fmla="*/ 442327 w 736600"/>
                    <a:gd name="connsiteY5" fmla="*/ 80 h 83257"/>
                    <a:gd name="connsiteX6" fmla="*/ 522702 w 736600"/>
                    <a:gd name="connsiteY6" fmla="*/ 59055 h 83257"/>
                    <a:gd name="connsiteX7" fmla="*/ 612775 w 736600"/>
                    <a:gd name="connsiteY7" fmla="*/ 13389 h 83257"/>
                    <a:gd name="connsiteX8" fmla="*/ 736600 w 736600"/>
                    <a:gd name="connsiteY8" fmla="*/ 57839 h 83257"/>
                    <a:gd name="connsiteX0" fmla="*/ 0 w 736600"/>
                    <a:gd name="connsiteY0" fmla="*/ 61014 h 83257"/>
                    <a:gd name="connsiteX1" fmla="*/ 79375 w 736600"/>
                    <a:gd name="connsiteY1" fmla="*/ 29264 h 83257"/>
                    <a:gd name="connsiteX2" fmla="*/ 156075 w 736600"/>
                    <a:gd name="connsiteY2" fmla="*/ 83238 h 83257"/>
                    <a:gd name="connsiteX3" fmla="*/ 246816 w 736600"/>
                    <a:gd name="connsiteY3" fmla="*/ 22305 h 83257"/>
                    <a:gd name="connsiteX4" fmla="*/ 327025 w 736600"/>
                    <a:gd name="connsiteY4" fmla="*/ 76889 h 83257"/>
                    <a:gd name="connsiteX5" fmla="*/ 442327 w 736600"/>
                    <a:gd name="connsiteY5" fmla="*/ 80 h 83257"/>
                    <a:gd name="connsiteX6" fmla="*/ 522702 w 736600"/>
                    <a:gd name="connsiteY6" fmla="*/ 59055 h 83257"/>
                    <a:gd name="connsiteX7" fmla="*/ 612775 w 736600"/>
                    <a:gd name="connsiteY7" fmla="*/ 13389 h 83257"/>
                    <a:gd name="connsiteX8" fmla="*/ 736600 w 736600"/>
                    <a:gd name="connsiteY8" fmla="*/ 57839 h 83257"/>
                    <a:gd name="connsiteX0" fmla="*/ 0 w 736600"/>
                    <a:gd name="connsiteY0" fmla="*/ 61014 h 83257"/>
                    <a:gd name="connsiteX1" fmla="*/ 79375 w 736600"/>
                    <a:gd name="connsiteY1" fmla="*/ 29264 h 83257"/>
                    <a:gd name="connsiteX2" fmla="*/ 156075 w 736600"/>
                    <a:gd name="connsiteY2" fmla="*/ 83238 h 83257"/>
                    <a:gd name="connsiteX3" fmla="*/ 246816 w 736600"/>
                    <a:gd name="connsiteY3" fmla="*/ 22305 h 83257"/>
                    <a:gd name="connsiteX4" fmla="*/ 327025 w 736600"/>
                    <a:gd name="connsiteY4" fmla="*/ 76889 h 83257"/>
                    <a:gd name="connsiteX5" fmla="*/ 442327 w 736600"/>
                    <a:gd name="connsiteY5" fmla="*/ 80 h 83257"/>
                    <a:gd name="connsiteX6" fmla="*/ 522702 w 736600"/>
                    <a:gd name="connsiteY6" fmla="*/ 59055 h 83257"/>
                    <a:gd name="connsiteX7" fmla="*/ 612775 w 736600"/>
                    <a:gd name="connsiteY7" fmla="*/ 13389 h 83257"/>
                    <a:gd name="connsiteX8" fmla="*/ 736600 w 736600"/>
                    <a:gd name="connsiteY8" fmla="*/ 57839 h 83257"/>
                    <a:gd name="connsiteX0" fmla="*/ 0 w 736600"/>
                    <a:gd name="connsiteY0" fmla="*/ 61014 h 83257"/>
                    <a:gd name="connsiteX1" fmla="*/ 79375 w 736600"/>
                    <a:gd name="connsiteY1" fmla="*/ 29264 h 83257"/>
                    <a:gd name="connsiteX2" fmla="*/ 156075 w 736600"/>
                    <a:gd name="connsiteY2" fmla="*/ 83238 h 83257"/>
                    <a:gd name="connsiteX3" fmla="*/ 246816 w 736600"/>
                    <a:gd name="connsiteY3" fmla="*/ 22305 h 83257"/>
                    <a:gd name="connsiteX4" fmla="*/ 327025 w 736600"/>
                    <a:gd name="connsiteY4" fmla="*/ 76889 h 83257"/>
                    <a:gd name="connsiteX5" fmla="*/ 442327 w 736600"/>
                    <a:gd name="connsiteY5" fmla="*/ 80 h 83257"/>
                    <a:gd name="connsiteX6" fmla="*/ 522702 w 736600"/>
                    <a:gd name="connsiteY6" fmla="*/ 59055 h 83257"/>
                    <a:gd name="connsiteX7" fmla="*/ 612775 w 736600"/>
                    <a:gd name="connsiteY7" fmla="*/ 13389 h 83257"/>
                    <a:gd name="connsiteX8" fmla="*/ 736600 w 736600"/>
                    <a:gd name="connsiteY8" fmla="*/ 57839 h 83257"/>
                    <a:gd name="connsiteX0" fmla="*/ 0 w 736600"/>
                    <a:gd name="connsiteY0" fmla="*/ 61024 h 83267"/>
                    <a:gd name="connsiteX1" fmla="*/ 79375 w 736600"/>
                    <a:gd name="connsiteY1" fmla="*/ 29274 h 83267"/>
                    <a:gd name="connsiteX2" fmla="*/ 156075 w 736600"/>
                    <a:gd name="connsiteY2" fmla="*/ 83248 h 83267"/>
                    <a:gd name="connsiteX3" fmla="*/ 246816 w 736600"/>
                    <a:gd name="connsiteY3" fmla="*/ 22315 h 83267"/>
                    <a:gd name="connsiteX4" fmla="*/ 327025 w 736600"/>
                    <a:gd name="connsiteY4" fmla="*/ 76899 h 83267"/>
                    <a:gd name="connsiteX5" fmla="*/ 442327 w 736600"/>
                    <a:gd name="connsiteY5" fmla="*/ 90 h 83267"/>
                    <a:gd name="connsiteX6" fmla="*/ 522702 w 736600"/>
                    <a:gd name="connsiteY6" fmla="*/ 59065 h 83267"/>
                    <a:gd name="connsiteX7" fmla="*/ 612775 w 736600"/>
                    <a:gd name="connsiteY7" fmla="*/ 13399 h 83267"/>
                    <a:gd name="connsiteX8" fmla="*/ 736600 w 736600"/>
                    <a:gd name="connsiteY8" fmla="*/ 57849 h 83267"/>
                    <a:gd name="connsiteX0" fmla="*/ 0 w 736600"/>
                    <a:gd name="connsiteY0" fmla="*/ 61008 h 83251"/>
                    <a:gd name="connsiteX1" fmla="*/ 79375 w 736600"/>
                    <a:gd name="connsiteY1" fmla="*/ 29258 h 83251"/>
                    <a:gd name="connsiteX2" fmla="*/ 156075 w 736600"/>
                    <a:gd name="connsiteY2" fmla="*/ 83232 h 83251"/>
                    <a:gd name="connsiteX3" fmla="*/ 246816 w 736600"/>
                    <a:gd name="connsiteY3" fmla="*/ 22299 h 83251"/>
                    <a:gd name="connsiteX4" fmla="*/ 327025 w 736600"/>
                    <a:gd name="connsiteY4" fmla="*/ 76883 h 83251"/>
                    <a:gd name="connsiteX5" fmla="*/ 442327 w 736600"/>
                    <a:gd name="connsiteY5" fmla="*/ 74 h 83251"/>
                    <a:gd name="connsiteX6" fmla="*/ 522702 w 736600"/>
                    <a:gd name="connsiteY6" fmla="*/ 59049 h 83251"/>
                    <a:gd name="connsiteX7" fmla="*/ 612775 w 736600"/>
                    <a:gd name="connsiteY7" fmla="*/ 13383 h 83251"/>
                    <a:gd name="connsiteX8" fmla="*/ 736600 w 736600"/>
                    <a:gd name="connsiteY8" fmla="*/ 57833 h 83251"/>
                    <a:gd name="connsiteX0" fmla="*/ 0 w 736600"/>
                    <a:gd name="connsiteY0" fmla="*/ 61008 h 83251"/>
                    <a:gd name="connsiteX1" fmla="*/ 79375 w 736600"/>
                    <a:gd name="connsiteY1" fmla="*/ 29258 h 83251"/>
                    <a:gd name="connsiteX2" fmla="*/ 156075 w 736600"/>
                    <a:gd name="connsiteY2" fmla="*/ 83232 h 83251"/>
                    <a:gd name="connsiteX3" fmla="*/ 246816 w 736600"/>
                    <a:gd name="connsiteY3" fmla="*/ 22299 h 83251"/>
                    <a:gd name="connsiteX4" fmla="*/ 327025 w 736600"/>
                    <a:gd name="connsiteY4" fmla="*/ 76883 h 83251"/>
                    <a:gd name="connsiteX5" fmla="*/ 442327 w 736600"/>
                    <a:gd name="connsiteY5" fmla="*/ 74 h 83251"/>
                    <a:gd name="connsiteX6" fmla="*/ 522702 w 736600"/>
                    <a:gd name="connsiteY6" fmla="*/ 59049 h 83251"/>
                    <a:gd name="connsiteX7" fmla="*/ 612775 w 736600"/>
                    <a:gd name="connsiteY7" fmla="*/ 13383 h 83251"/>
                    <a:gd name="connsiteX8" fmla="*/ 736600 w 736600"/>
                    <a:gd name="connsiteY8" fmla="*/ 57833 h 83251"/>
                    <a:gd name="connsiteX0" fmla="*/ 0 w 736600"/>
                    <a:gd name="connsiteY0" fmla="*/ 61008 h 83257"/>
                    <a:gd name="connsiteX1" fmla="*/ 79375 w 736600"/>
                    <a:gd name="connsiteY1" fmla="*/ 29258 h 83257"/>
                    <a:gd name="connsiteX2" fmla="*/ 156075 w 736600"/>
                    <a:gd name="connsiteY2" fmla="*/ 83232 h 83257"/>
                    <a:gd name="connsiteX3" fmla="*/ 246816 w 736600"/>
                    <a:gd name="connsiteY3" fmla="*/ 22299 h 83257"/>
                    <a:gd name="connsiteX4" fmla="*/ 327025 w 736600"/>
                    <a:gd name="connsiteY4" fmla="*/ 76883 h 83257"/>
                    <a:gd name="connsiteX5" fmla="*/ 442327 w 736600"/>
                    <a:gd name="connsiteY5" fmla="*/ 74 h 83257"/>
                    <a:gd name="connsiteX6" fmla="*/ 522702 w 736600"/>
                    <a:gd name="connsiteY6" fmla="*/ 59049 h 83257"/>
                    <a:gd name="connsiteX7" fmla="*/ 612775 w 736600"/>
                    <a:gd name="connsiteY7" fmla="*/ 13383 h 83257"/>
                    <a:gd name="connsiteX8" fmla="*/ 736600 w 736600"/>
                    <a:gd name="connsiteY8" fmla="*/ 57833 h 83257"/>
                    <a:gd name="connsiteX0" fmla="*/ 0 w 736600"/>
                    <a:gd name="connsiteY0" fmla="*/ 61008 h 83247"/>
                    <a:gd name="connsiteX1" fmla="*/ 79375 w 736600"/>
                    <a:gd name="connsiteY1" fmla="*/ 29258 h 83247"/>
                    <a:gd name="connsiteX2" fmla="*/ 156075 w 736600"/>
                    <a:gd name="connsiteY2" fmla="*/ 83232 h 83247"/>
                    <a:gd name="connsiteX3" fmla="*/ 246816 w 736600"/>
                    <a:gd name="connsiteY3" fmla="*/ 22299 h 83247"/>
                    <a:gd name="connsiteX4" fmla="*/ 327025 w 736600"/>
                    <a:gd name="connsiteY4" fmla="*/ 76883 h 83247"/>
                    <a:gd name="connsiteX5" fmla="*/ 442327 w 736600"/>
                    <a:gd name="connsiteY5" fmla="*/ 74 h 83247"/>
                    <a:gd name="connsiteX6" fmla="*/ 522702 w 736600"/>
                    <a:gd name="connsiteY6" fmla="*/ 59049 h 83247"/>
                    <a:gd name="connsiteX7" fmla="*/ 612775 w 736600"/>
                    <a:gd name="connsiteY7" fmla="*/ 13383 h 83247"/>
                    <a:gd name="connsiteX8" fmla="*/ 736600 w 736600"/>
                    <a:gd name="connsiteY8" fmla="*/ 57833 h 83247"/>
                    <a:gd name="connsiteX0" fmla="*/ 0 w 736600"/>
                    <a:gd name="connsiteY0" fmla="*/ 61008 h 83250"/>
                    <a:gd name="connsiteX1" fmla="*/ 79375 w 736600"/>
                    <a:gd name="connsiteY1" fmla="*/ 29258 h 83250"/>
                    <a:gd name="connsiteX2" fmla="*/ 156075 w 736600"/>
                    <a:gd name="connsiteY2" fmla="*/ 83232 h 83250"/>
                    <a:gd name="connsiteX3" fmla="*/ 246816 w 736600"/>
                    <a:gd name="connsiteY3" fmla="*/ 22299 h 83250"/>
                    <a:gd name="connsiteX4" fmla="*/ 327025 w 736600"/>
                    <a:gd name="connsiteY4" fmla="*/ 76883 h 83250"/>
                    <a:gd name="connsiteX5" fmla="*/ 442327 w 736600"/>
                    <a:gd name="connsiteY5" fmla="*/ 74 h 83250"/>
                    <a:gd name="connsiteX6" fmla="*/ 522702 w 736600"/>
                    <a:gd name="connsiteY6" fmla="*/ 59049 h 83250"/>
                    <a:gd name="connsiteX7" fmla="*/ 612775 w 736600"/>
                    <a:gd name="connsiteY7" fmla="*/ 13383 h 83250"/>
                    <a:gd name="connsiteX8" fmla="*/ 736600 w 736600"/>
                    <a:gd name="connsiteY8" fmla="*/ 57833 h 83250"/>
                    <a:gd name="connsiteX0" fmla="*/ 0 w 736600"/>
                    <a:gd name="connsiteY0" fmla="*/ 47639 h 125161"/>
                    <a:gd name="connsiteX1" fmla="*/ 79375 w 736600"/>
                    <a:gd name="connsiteY1" fmla="*/ 15889 h 125161"/>
                    <a:gd name="connsiteX2" fmla="*/ 156075 w 736600"/>
                    <a:gd name="connsiteY2" fmla="*/ 69863 h 125161"/>
                    <a:gd name="connsiteX3" fmla="*/ 246816 w 736600"/>
                    <a:gd name="connsiteY3" fmla="*/ 8930 h 125161"/>
                    <a:gd name="connsiteX4" fmla="*/ 327025 w 736600"/>
                    <a:gd name="connsiteY4" fmla="*/ 63514 h 125161"/>
                    <a:gd name="connsiteX5" fmla="*/ 442327 w 736600"/>
                    <a:gd name="connsiteY5" fmla="*/ 124972 h 125161"/>
                    <a:gd name="connsiteX6" fmla="*/ 522702 w 736600"/>
                    <a:gd name="connsiteY6" fmla="*/ 45680 h 125161"/>
                    <a:gd name="connsiteX7" fmla="*/ 612775 w 736600"/>
                    <a:gd name="connsiteY7" fmla="*/ 14 h 125161"/>
                    <a:gd name="connsiteX8" fmla="*/ 736600 w 736600"/>
                    <a:gd name="connsiteY8" fmla="*/ 44464 h 125161"/>
                    <a:gd name="connsiteX0" fmla="*/ 0 w 736600"/>
                    <a:gd name="connsiteY0" fmla="*/ 52399 h 130898"/>
                    <a:gd name="connsiteX1" fmla="*/ 79375 w 736600"/>
                    <a:gd name="connsiteY1" fmla="*/ 20649 h 130898"/>
                    <a:gd name="connsiteX2" fmla="*/ 156075 w 736600"/>
                    <a:gd name="connsiteY2" fmla="*/ 74623 h 130898"/>
                    <a:gd name="connsiteX3" fmla="*/ 246816 w 736600"/>
                    <a:gd name="connsiteY3" fmla="*/ 13690 h 130898"/>
                    <a:gd name="connsiteX4" fmla="*/ 327025 w 736600"/>
                    <a:gd name="connsiteY4" fmla="*/ 68274 h 130898"/>
                    <a:gd name="connsiteX5" fmla="*/ 442327 w 736600"/>
                    <a:gd name="connsiteY5" fmla="*/ 129732 h 130898"/>
                    <a:gd name="connsiteX6" fmla="*/ 516887 w 736600"/>
                    <a:gd name="connsiteY6" fmla="*/ 10935 h 130898"/>
                    <a:gd name="connsiteX7" fmla="*/ 612775 w 736600"/>
                    <a:gd name="connsiteY7" fmla="*/ 4774 h 130898"/>
                    <a:gd name="connsiteX8" fmla="*/ 736600 w 736600"/>
                    <a:gd name="connsiteY8" fmla="*/ 49224 h 130898"/>
                    <a:gd name="connsiteX0" fmla="*/ 0 w 736600"/>
                    <a:gd name="connsiteY0" fmla="*/ 47639 h 126139"/>
                    <a:gd name="connsiteX1" fmla="*/ 79375 w 736600"/>
                    <a:gd name="connsiteY1" fmla="*/ 15889 h 126139"/>
                    <a:gd name="connsiteX2" fmla="*/ 156075 w 736600"/>
                    <a:gd name="connsiteY2" fmla="*/ 69863 h 126139"/>
                    <a:gd name="connsiteX3" fmla="*/ 246816 w 736600"/>
                    <a:gd name="connsiteY3" fmla="*/ 8930 h 126139"/>
                    <a:gd name="connsiteX4" fmla="*/ 327025 w 736600"/>
                    <a:gd name="connsiteY4" fmla="*/ 63514 h 126139"/>
                    <a:gd name="connsiteX5" fmla="*/ 442327 w 736600"/>
                    <a:gd name="connsiteY5" fmla="*/ 124972 h 126139"/>
                    <a:gd name="connsiteX6" fmla="*/ 516887 w 736600"/>
                    <a:gd name="connsiteY6" fmla="*/ 6175 h 126139"/>
                    <a:gd name="connsiteX7" fmla="*/ 612775 w 736600"/>
                    <a:gd name="connsiteY7" fmla="*/ 14 h 126139"/>
                    <a:gd name="connsiteX8" fmla="*/ 736600 w 736600"/>
                    <a:gd name="connsiteY8" fmla="*/ 44464 h 126139"/>
                    <a:gd name="connsiteX0" fmla="*/ 0 w 736600"/>
                    <a:gd name="connsiteY0" fmla="*/ 47639 h 126139"/>
                    <a:gd name="connsiteX1" fmla="*/ 79375 w 736600"/>
                    <a:gd name="connsiteY1" fmla="*/ 15889 h 126139"/>
                    <a:gd name="connsiteX2" fmla="*/ 156075 w 736600"/>
                    <a:gd name="connsiteY2" fmla="*/ 69863 h 126139"/>
                    <a:gd name="connsiteX3" fmla="*/ 246816 w 736600"/>
                    <a:gd name="connsiteY3" fmla="*/ 8930 h 126139"/>
                    <a:gd name="connsiteX4" fmla="*/ 327025 w 736600"/>
                    <a:gd name="connsiteY4" fmla="*/ 63514 h 126139"/>
                    <a:gd name="connsiteX5" fmla="*/ 442327 w 736600"/>
                    <a:gd name="connsiteY5" fmla="*/ 124972 h 126139"/>
                    <a:gd name="connsiteX6" fmla="*/ 516887 w 736600"/>
                    <a:gd name="connsiteY6" fmla="*/ 6175 h 126139"/>
                    <a:gd name="connsiteX7" fmla="*/ 612775 w 736600"/>
                    <a:gd name="connsiteY7" fmla="*/ 14 h 126139"/>
                    <a:gd name="connsiteX8" fmla="*/ 736600 w 736600"/>
                    <a:gd name="connsiteY8" fmla="*/ 44464 h 126139"/>
                    <a:gd name="connsiteX0" fmla="*/ 0 w 736600"/>
                    <a:gd name="connsiteY0" fmla="*/ 47639 h 126139"/>
                    <a:gd name="connsiteX1" fmla="*/ 79375 w 736600"/>
                    <a:gd name="connsiteY1" fmla="*/ 15889 h 126139"/>
                    <a:gd name="connsiteX2" fmla="*/ 156075 w 736600"/>
                    <a:gd name="connsiteY2" fmla="*/ 69863 h 126139"/>
                    <a:gd name="connsiteX3" fmla="*/ 246816 w 736600"/>
                    <a:gd name="connsiteY3" fmla="*/ 8930 h 126139"/>
                    <a:gd name="connsiteX4" fmla="*/ 327025 w 736600"/>
                    <a:gd name="connsiteY4" fmla="*/ 63514 h 126139"/>
                    <a:gd name="connsiteX5" fmla="*/ 442327 w 736600"/>
                    <a:gd name="connsiteY5" fmla="*/ 124972 h 126139"/>
                    <a:gd name="connsiteX6" fmla="*/ 516887 w 736600"/>
                    <a:gd name="connsiteY6" fmla="*/ 6175 h 126139"/>
                    <a:gd name="connsiteX7" fmla="*/ 612775 w 736600"/>
                    <a:gd name="connsiteY7" fmla="*/ 14 h 126139"/>
                    <a:gd name="connsiteX8" fmla="*/ 736600 w 736600"/>
                    <a:gd name="connsiteY8" fmla="*/ 44464 h 126139"/>
                    <a:gd name="connsiteX0" fmla="*/ 0 w 736600"/>
                    <a:gd name="connsiteY0" fmla="*/ 47639 h 125890"/>
                    <a:gd name="connsiteX1" fmla="*/ 79375 w 736600"/>
                    <a:gd name="connsiteY1" fmla="*/ 15889 h 125890"/>
                    <a:gd name="connsiteX2" fmla="*/ 156075 w 736600"/>
                    <a:gd name="connsiteY2" fmla="*/ 69863 h 125890"/>
                    <a:gd name="connsiteX3" fmla="*/ 246816 w 736600"/>
                    <a:gd name="connsiteY3" fmla="*/ 8930 h 125890"/>
                    <a:gd name="connsiteX4" fmla="*/ 327025 w 736600"/>
                    <a:gd name="connsiteY4" fmla="*/ 63514 h 125890"/>
                    <a:gd name="connsiteX5" fmla="*/ 442327 w 736600"/>
                    <a:gd name="connsiteY5" fmla="*/ 124972 h 125890"/>
                    <a:gd name="connsiteX6" fmla="*/ 516887 w 736600"/>
                    <a:gd name="connsiteY6" fmla="*/ 6175 h 125890"/>
                    <a:gd name="connsiteX7" fmla="*/ 612775 w 736600"/>
                    <a:gd name="connsiteY7" fmla="*/ 14 h 125890"/>
                    <a:gd name="connsiteX8" fmla="*/ 736600 w 736600"/>
                    <a:gd name="connsiteY8" fmla="*/ 44464 h 125890"/>
                    <a:gd name="connsiteX0" fmla="*/ 0 w 736600"/>
                    <a:gd name="connsiteY0" fmla="*/ 47639 h 125834"/>
                    <a:gd name="connsiteX1" fmla="*/ 79375 w 736600"/>
                    <a:gd name="connsiteY1" fmla="*/ 15889 h 125834"/>
                    <a:gd name="connsiteX2" fmla="*/ 156075 w 736600"/>
                    <a:gd name="connsiteY2" fmla="*/ 69863 h 125834"/>
                    <a:gd name="connsiteX3" fmla="*/ 246816 w 736600"/>
                    <a:gd name="connsiteY3" fmla="*/ 8930 h 125834"/>
                    <a:gd name="connsiteX4" fmla="*/ 327025 w 736600"/>
                    <a:gd name="connsiteY4" fmla="*/ 63514 h 125834"/>
                    <a:gd name="connsiteX5" fmla="*/ 442327 w 736600"/>
                    <a:gd name="connsiteY5" fmla="*/ 124972 h 125834"/>
                    <a:gd name="connsiteX6" fmla="*/ 516887 w 736600"/>
                    <a:gd name="connsiteY6" fmla="*/ 6175 h 125834"/>
                    <a:gd name="connsiteX7" fmla="*/ 612775 w 736600"/>
                    <a:gd name="connsiteY7" fmla="*/ 14 h 125834"/>
                    <a:gd name="connsiteX8" fmla="*/ 736600 w 736600"/>
                    <a:gd name="connsiteY8" fmla="*/ 44464 h 125834"/>
                    <a:gd name="connsiteX0" fmla="*/ 0 w 736600"/>
                    <a:gd name="connsiteY0" fmla="*/ 47639 h 125503"/>
                    <a:gd name="connsiteX1" fmla="*/ 79375 w 736600"/>
                    <a:gd name="connsiteY1" fmla="*/ 15889 h 125503"/>
                    <a:gd name="connsiteX2" fmla="*/ 156075 w 736600"/>
                    <a:gd name="connsiteY2" fmla="*/ 69863 h 125503"/>
                    <a:gd name="connsiteX3" fmla="*/ 246816 w 736600"/>
                    <a:gd name="connsiteY3" fmla="*/ 8930 h 125503"/>
                    <a:gd name="connsiteX4" fmla="*/ 347014 w 736600"/>
                    <a:gd name="connsiteY4" fmla="*/ 53226 h 125503"/>
                    <a:gd name="connsiteX5" fmla="*/ 442327 w 736600"/>
                    <a:gd name="connsiteY5" fmla="*/ 124972 h 125503"/>
                    <a:gd name="connsiteX6" fmla="*/ 516887 w 736600"/>
                    <a:gd name="connsiteY6" fmla="*/ 6175 h 125503"/>
                    <a:gd name="connsiteX7" fmla="*/ 612775 w 736600"/>
                    <a:gd name="connsiteY7" fmla="*/ 14 h 125503"/>
                    <a:gd name="connsiteX8" fmla="*/ 736600 w 736600"/>
                    <a:gd name="connsiteY8" fmla="*/ 44464 h 125503"/>
                    <a:gd name="connsiteX0" fmla="*/ 0 w 736600"/>
                    <a:gd name="connsiteY0" fmla="*/ 47639 h 125503"/>
                    <a:gd name="connsiteX1" fmla="*/ 79375 w 736600"/>
                    <a:gd name="connsiteY1" fmla="*/ 15889 h 125503"/>
                    <a:gd name="connsiteX2" fmla="*/ 156075 w 736600"/>
                    <a:gd name="connsiteY2" fmla="*/ 69863 h 125503"/>
                    <a:gd name="connsiteX3" fmla="*/ 246816 w 736600"/>
                    <a:gd name="connsiteY3" fmla="*/ 8930 h 125503"/>
                    <a:gd name="connsiteX4" fmla="*/ 347014 w 736600"/>
                    <a:gd name="connsiteY4" fmla="*/ 53226 h 125503"/>
                    <a:gd name="connsiteX5" fmla="*/ 442327 w 736600"/>
                    <a:gd name="connsiteY5" fmla="*/ 124972 h 125503"/>
                    <a:gd name="connsiteX6" fmla="*/ 516887 w 736600"/>
                    <a:gd name="connsiteY6" fmla="*/ 6175 h 125503"/>
                    <a:gd name="connsiteX7" fmla="*/ 612775 w 736600"/>
                    <a:gd name="connsiteY7" fmla="*/ 14 h 125503"/>
                    <a:gd name="connsiteX8" fmla="*/ 736600 w 736600"/>
                    <a:gd name="connsiteY8" fmla="*/ 44464 h 125503"/>
                    <a:gd name="connsiteX0" fmla="*/ 0 w 736600"/>
                    <a:gd name="connsiteY0" fmla="*/ 47639 h 125363"/>
                    <a:gd name="connsiteX1" fmla="*/ 79375 w 736600"/>
                    <a:gd name="connsiteY1" fmla="*/ 15889 h 125363"/>
                    <a:gd name="connsiteX2" fmla="*/ 156075 w 736600"/>
                    <a:gd name="connsiteY2" fmla="*/ 69863 h 125363"/>
                    <a:gd name="connsiteX3" fmla="*/ 246816 w 736600"/>
                    <a:gd name="connsiteY3" fmla="*/ 8930 h 125363"/>
                    <a:gd name="connsiteX4" fmla="*/ 347014 w 736600"/>
                    <a:gd name="connsiteY4" fmla="*/ 53226 h 125363"/>
                    <a:gd name="connsiteX5" fmla="*/ 442327 w 736600"/>
                    <a:gd name="connsiteY5" fmla="*/ 124972 h 125363"/>
                    <a:gd name="connsiteX6" fmla="*/ 516887 w 736600"/>
                    <a:gd name="connsiteY6" fmla="*/ 6175 h 125363"/>
                    <a:gd name="connsiteX7" fmla="*/ 612775 w 736600"/>
                    <a:gd name="connsiteY7" fmla="*/ 14 h 125363"/>
                    <a:gd name="connsiteX8" fmla="*/ 736600 w 736600"/>
                    <a:gd name="connsiteY8" fmla="*/ 44464 h 125363"/>
                    <a:gd name="connsiteX0" fmla="*/ 0 w 736600"/>
                    <a:gd name="connsiteY0" fmla="*/ 47639 h 124972"/>
                    <a:gd name="connsiteX1" fmla="*/ 79375 w 736600"/>
                    <a:gd name="connsiteY1" fmla="*/ 15889 h 124972"/>
                    <a:gd name="connsiteX2" fmla="*/ 156075 w 736600"/>
                    <a:gd name="connsiteY2" fmla="*/ 69863 h 124972"/>
                    <a:gd name="connsiteX3" fmla="*/ 246816 w 736600"/>
                    <a:gd name="connsiteY3" fmla="*/ 8930 h 124972"/>
                    <a:gd name="connsiteX4" fmla="*/ 347014 w 736600"/>
                    <a:gd name="connsiteY4" fmla="*/ 53226 h 124972"/>
                    <a:gd name="connsiteX5" fmla="*/ 442327 w 736600"/>
                    <a:gd name="connsiteY5" fmla="*/ 124972 h 124972"/>
                    <a:gd name="connsiteX6" fmla="*/ 516887 w 736600"/>
                    <a:gd name="connsiteY6" fmla="*/ 6175 h 124972"/>
                    <a:gd name="connsiteX7" fmla="*/ 612775 w 736600"/>
                    <a:gd name="connsiteY7" fmla="*/ 14 h 124972"/>
                    <a:gd name="connsiteX8" fmla="*/ 736600 w 736600"/>
                    <a:gd name="connsiteY8" fmla="*/ 44464 h 124972"/>
                    <a:gd name="connsiteX0" fmla="*/ 0 w 736600"/>
                    <a:gd name="connsiteY0" fmla="*/ 47639 h 125169"/>
                    <a:gd name="connsiteX1" fmla="*/ 79375 w 736600"/>
                    <a:gd name="connsiteY1" fmla="*/ 15889 h 125169"/>
                    <a:gd name="connsiteX2" fmla="*/ 156075 w 736600"/>
                    <a:gd name="connsiteY2" fmla="*/ 69863 h 125169"/>
                    <a:gd name="connsiteX3" fmla="*/ 246816 w 736600"/>
                    <a:gd name="connsiteY3" fmla="*/ 8930 h 125169"/>
                    <a:gd name="connsiteX4" fmla="*/ 347014 w 736600"/>
                    <a:gd name="connsiteY4" fmla="*/ 36766 h 125169"/>
                    <a:gd name="connsiteX5" fmla="*/ 442327 w 736600"/>
                    <a:gd name="connsiteY5" fmla="*/ 124972 h 125169"/>
                    <a:gd name="connsiteX6" fmla="*/ 516887 w 736600"/>
                    <a:gd name="connsiteY6" fmla="*/ 6175 h 125169"/>
                    <a:gd name="connsiteX7" fmla="*/ 612775 w 736600"/>
                    <a:gd name="connsiteY7" fmla="*/ 14 h 125169"/>
                    <a:gd name="connsiteX8" fmla="*/ 736600 w 736600"/>
                    <a:gd name="connsiteY8" fmla="*/ 44464 h 125169"/>
                    <a:gd name="connsiteX0" fmla="*/ 0 w 736600"/>
                    <a:gd name="connsiteY0" fmla="*/ 47639 h 125044"/>
                    <a:gd name="connsiteX1" fmla="*/ 79375 w 736600"/>
                    <a:gd name="connsiteY1" fmla="*/ 15889 h 125044"/>
                    <a:gd name="connsiteX2" fmla="*/ 156075 w 736600"/>
                    <a:gd name="connsiteY2" fmla="*/ 69863 h 125044"/>
                    <a:gd name="connsiteX3" fmla="*/ 246816 w 736600"/>
                    <a:gd name="connsiteY3" fmla="*/ 8930 h 125044"/>
                    <a:gd name="connsiteX4" fmla="*/ 347014 w 736600"/>
                    <a:gd name="connsiteY4" fmla="*/ 36766 h 125044"/>
                    <a:gd name="connsiteX5" fmla="*/ 442327 w 736600"/>
                    <a:gd name="connsiteY5" fmla="*/ 124972 h 125044"/>
                    <a:gd name="connsiteX6" fmla="*/ 516887 w 736600"/>
                    <a:gd name="connsiteY6" fmla="*/ 6175 h 125044"/>
                    <a:gd name="connsiteX7" fmla="*/ 612775 w 736600"/>
                    <a:gd name="connsiteY7" fmla="*/ 14 h 125044"/>
                    <a:gd name="connsiteX8" fmla="*/ 736600 w 736600"/>
                    <a:gd name="connsiteY8" fmla="*/ 44464 h 125044"/>
                    <a:gd name="connsiteX0" fmla="*/ 0 w 736600"/>
                    <a:gd name="connsiteY0" fmla="*/ 47639 h 124972"/>
                    <a:gd name="connsiteX1" fmla="*/ 79375 w 736600"/>
                    <a:gd name="connsiteY1" fmla="*/ 15889 h 124972"/>
                    <a:gd name="connsiteX2" fmla="*/ 156075 w 736600"/>
                    <a:gd name="connsiteY2" fmla="*/ 69863 h 124972"/>
                    <a:gd name="connsiteX3" fmla="*/ 246816 w 736600"/>
                    <a:gd name="connsiteY3" fmla="*/ 8930 h 124972"/>
                    <a:gd name="connsiteX4" fmla="*/ 347014 w 736600"/>
                    <a:gd name="connsiteY4" fmla="*/ 36766 h 124972"/>
                    <a:gd name="connsiteX5" fmla="*/ 442327 w 736600"/>
                    <a:gd name="connsiteY5" fmla="*/ 124972 h 124972"/>
                    <a:gd name="connsiteX6" fmla="*/ 516887 w 736600"/>
                    <a:gd name="connsiteY6" fmla="*/ 6175 h 124972"/>
                    <a:gd name="connsiteX7" fmla="*/ 612775 w 736600"/>
                    <a:gd name="connsiteY7" fmla="*/ 14 h 124972"/>
                    <a:gd name="connsiteX8" fmla="*/ 736600 w 736600"/>
                    <a:gd name="connsiteY8" fmla="*/ 44464 h 124972"/>
                    <a:gd name="connsiteX0" fmla="*/ 0 w 736600"/>
                    <a:gd name="connsiteY0" fmla="*/ 47639 h 124972"/>
                    <a:gd name="connsiteX1" fmla="*/ 79375 w 736600"/>
                    <a:gd name="connsiteY1" fmla="*/ 15889 h 124972"/>
                    <a:gd name="connsiteX2" fmla="*/ 156075 w 736600"/>
                    <a:gd name="connsiteY2" fmla="*/ 69863 h 124972"/>
                    <a:gd name="connsiteX3" fmla="*/ 246816 w 736600"/>
                    <a:gd name="connsiteY3" fmla="*/ 8930 h 124972"/>
                    <a:gd name="connsiteX4" fmla="*/ 347014 w 736600"/>
                    <a:gd name="connsiteY4" fmla="*/ 36766 h 124972"/>
                    <a:gd name="connsiteX5" fmla="*/ 442327 w 736600"/>
                    <a:gd name="connsiteY5" fmla="*/ 124972 h 124972"/>
                    <a:gd name="connsiteX6" fmla="*/ 516887 w 736600"/>
                    <a:gd name="connsiteY6" fmla="*/ 6175 h 124972"/>
                    <a:gd name="connsiteX7" fmla="*/ 612775 w 736600"/>
                    <a:gd name="connsiteY7" fmla="*/ 14 h 124972"/>
                    <a:gd name="connsiteX8" fmla="*/ 736600 w 736600"/>
                    <a:gd name="connsiteY8" fmla="*/ 44464 h 124972"/>
                    <a:gd name="connsiteX0" fmla="*/ 0 w 657225"/>
                    <a:gd name="connsiteY0" fmla="*/ 15889 h 124972"/>
                    <a:gd name="connsiteX1" fmla="*/ 76700 w 657225"/>
                    <a:gd name="connsiteY1" fmla="*/ 69863 h 124972"/>
                    <a:gd name="connsiteX2" fmla="*/ 167441 w 657225"/>
                    <a:gd name="connsiteY2" fmla="*/ 8930 h 124972"/>
                    <a:gd name="connsiteX3" fmla="*/ 267639 w 657225"/>
                    <a:gd name="connsiteY3" fmla="*/ 36766 h 124972"/>
                    <a:gd name="connsiteX4" fmla="*/ 362952 w 657225"/>
                    <a:gd name="connsiteY4" fmla="*/ 124972 h 124972"/>
                    <a:gd name="connsiteX5" fmla="*/ 437512 w 657225"/>
                    <a:gd name="connsiteY5" fmla="*/ 6175 h 124972"/>
                    <a:gd name="connsiteX6" fmla="*/ 533400 w 657225"/>
                    <a:gd name="connsiteY6" fmla="*/ 14 h 124972"/>
                    <a:gd name="connsiteX7" fmla="*/ 657225 w 657225"/>
                    <a:gd name="connsiteY7" fmla="*/ 44464 h 124972"/>
                    <a:gd name="connsiteX0" fmla="*/ 0 w 580525"/>
                    <a:gd name="connsiteY0" fmla="*/ 69863 h 124972"/>
                    <a:gd name="connsiteX1" fmla="*/ 90741 w 580525"/>
                    <a:gd name="connsiteY1" fmla="*/ 8930 h 124972"/>
                    <a:gd name="connsiteX2" fmla="*/ 190939 w 580525"/>
                    <a:gd name="connsiteY2" fmla="*/ 36766 h 124972"/>
                    <a:gd name="connsiteX3" fmla="*/ 286252 w 580525"/>
                    <a:gd name="connsiteY3" fmla="*/ 124972 h 124972"/>
                    <a:gd name="connsiteX4" fmla="*/ 360812 w 580525"/>
                    <a:gd name="connsiteY4" fmla="*/ 6175 h 124972"/>
                    <a:gd name="connsiteX5" fmla="*/ 456700 w 580525"/>
                    <a:gd name="connsiteY5" fmla="*/ 14 h 124972"/>
                    <a:gd name="connsiteX6" fmla="*/ 580525 w 580525"/>
                    <a:gd name="connsiteY6" fmla="*/ 44464 h 124972"/>
                    <a:gd name="connsiteX0" fmla="*/ 0 w 489784"/>
                    <a:gd name="connsiteY0" fmla="*/ 8930 h 124972"/>
                    <a:gd name="connsiteX1" fmla="*/ 100198 w 489784"/>
                    <a:gd name="connsiteY1" fmla="*/ 36766 h 124972"/>
                    <a:gd name="connsiteX2" fmla="*/ 195511 w 489784"/>
                    <a:gd name="connsiteY2" fmla="*/ 124972 h 124972"/>
                    <a:gd name="connsiteX3" fmla="*/ 270071 w 489784"/>
                    <a:gd name="connsiteY3" fmla="*/ 6175 h 124972"/>
                    <a:gd name="connsiteX4" fmla="*/ 365959 w 489784"/>
                    <a:gd name="connsiteY4" fmla="*/ 14 h 124972"/>
                    <a:gd name="connsiteX5" fmla="*/ 489784 w 489784"/>
                    <a:gd name="connsiteY5" fmla="*/ 44464 h 124972"/>
                    <a:gd name="connsiteX0" fmla="*/ 0 w 365959"/>
                    <a:gd name="connsiteY0" fmla="*/ 8916 h 124958"/>
                    <a:gd name="connsiteX1" fmla="*/ 100198 w 365959"/>
                    <a:gd name="connsiteY1" fmla="*/ 36752 h 124958"/>
                    <a:gd name="connsiteX2" fmla="*/ 195511 w 365959"/>
                    <a:gd name="connsiteY2" fmla="*/ 124958 h 124958"/>
                    <a:gd name="connsiteX3" fmla="*/ 270071 w 365959"/>
                    <a:gd name="connsiteY3" fmla="*/ 6161 h 124958"/>
                    <a:gd name="connsiteX4" fmla="*/ 365959 w 365959"/>
                    <a:gd name="connsiteY4" fmla="*/ 0 h 124958"/>
                    <a:gd name="connsiteX0" fmla="*/ 0 w 265761"/>
                    <a:gd name="connsiteY0" fmla="*/ 36752 h 124958"/>
                    <a:gd name="connsiteX1" fmla="*/ 95313 w 265761"/>
                    <a:gd name="connsiteY1" fmla="*/ 124958 h 124958"/>
                    <a:gd name="connsiteX2" fmla="*/ 169873 w 265761"/>
                    <a:gd name="connsiteY2" fmla="*/ 6161 h 124958"/>
                    <a:gd name="connsiteX3" fmla="*/ 265761 w 265761"/>
                    <a:gd name="connsiteY3" fmla="*/ 0 h 124958"/>
                    <a:gd name="connsiteX0" fmla="*/ 0 w 265761"/>
                    <a:gd name="connsiteY0" fmla="*/ 36752 h 124968"/>
                    <a:gd name="connsiteX1" fmla="*/ 95313 w 265761"/>
                    <a:gd name="connsiteY1" fmla="*/ 124958 h 124968"/>
                    <a:gd name="connsiteX2" fmla="*/ 171690 w 265761"/>
                    <a:gd name="connsiteY2" fmla="*/ 43197 h 124968"/>
                    <a:gd name="connsiteX3" fmla="*/ 265761 w 265761"/>
                    <a:gd name="connsiteY3" fmla="*/ 0 h 124968"/>
                    <a:gd name="connsiteX0" fmla="*/ 0 w 265761"/>
                    <a:gd name="connsiteY0" fmla="*/ 36752 h 125189"/>
                    <a:gd name="connsiteX1" fmla="*/ 95313 w 265761"/>
                    <a:gd name="connsiteY1" fmla="*/ 124958 h 125189"/>
                    <a:gd name="connsiteX2" fmla="*/ 171690 w 265761"/>
                    <a:gd name="connsiteY2" fmla="*/ 43197 h 125189"/>
                    <a:gd name="connsiteX3" fmla="*/ 265761 w 265761"/>
                    <a:gd name="connsiteY3" fmla="*/ 0 h 125189"/>
                    <a:gd name="connsiteX0" fmla="*/ 0 w 265761"/>
                    <a:gd name="connsiteY0" fmla="*/ 36752 h 125052"/>
                    <a:gd name="connsiteX1" fmla="*/ 95313 w 265761"/>
                    <a:gd name="connsiteY1" fmla="*/ 124958 h 125052"/>
                    <a:gd name="connsiteX2" fmla="*/ 171690 w 265761"/>
                    <a:gd name="connsiteY2" fmla="*/ 43197 h 125052"/>
                    <a:gd name="connsiteX3" fmla="*/ 265761 w 265761"/>
                    <a:gd name="connsiteY3" fmla="*/ 0 h 125052"/>
                    <a:gd name="connsiteX0" fmla="*/ 0 w 171690"/>
                    <a:gd name="connsiteY0" fmla="*/ 34 h 88334"/>
                    <a:gd name="connsiteX1" fmla="*/ 95313 w 171690"/>
                    <a:gd name="connsiteY1" fmla="*/ 88240 h 88334"/>
                    <a:gd name="connsiteX2" fmla="*/ 171690 w 171690"/>
                    <a:gd name="connsiteY2" fmla="*/ 6479 h 883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71690" h="88334">
                      <a:moveTo>
                        <a:pt x="0" y="34"/>
                      </a:moveTo>
                      <a:cubicBezTo>
                        <a:pt x="9187" y="-2018"/>
                        <a:pt x="92658" y="91721"/>
                        <a:pt x="95313" y="88240"/>
                      </a:cubicBezTo>
                      <a:cubicBezTo>
                        <a:pt x="98399" y="84194"/>
                        <a:pt x="169293" y="7588"/>
                        <a:pt x="171690" y="6479"/>
                      </a:cubicBezTo>
                    </a:path>
                  </a:pathLst>
                </a:custGeom>
                <a:noFill/>
                <a:ln w="28575">
                  <a:solidFill>
                    <a:srgbClr val="CB4841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945" spc="-52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341" name="Freeform: Shape 340">
              <a:extLst>
                <a:ext uri="{FF2B5EF4-FFF2-40B4-BE49-F238E27FC236}">
                  <a16:creationId xmlns:a16="http://schemas.microsoft.com/office/drawing/2014/main" id="{5FC82B64-231B-40DA-9FF0-0A8EBC82D109}"/>
                </a:ext>
              </a:extLst>
            </p:cNvPr>
            <p:cNvSpPr/>
            <p:nvPr/>
          </p:nvSpPr>
          <p:spPr>
            <a:xfrm>
              <a:off x="4533971" y="3500178"/>
              <a:ext cx="786222" cy="146993"/>
            </a:xfrm>
            <a:custGeom>
              <a:avLst/>
              <a:gdLst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209550 w 736600"/>
                <a:gd name="connsiteY3" fmla="*/ 359843 h 413623"/>
                <a:gd name="connsiteX4" fmla="*/ 263525 w 736600"/>
                <a:gd name="connsiteY4" fmla="*/ 353493 h 413623"/>
                <a:gd name="connsiteX5" fmla="*/ 327025 w 736600"/>
                <a:gd name="connsiteY5" fmla="*/ 404293 h 413623"/>
                <a:gd name="connsiteX6" fmla="*/ 374650 w 736600"/>
                <a:gd name="connsiteY6" fmla="*/ 375718 h 413623"/>
                <a:gd name="connsiteX7" fmla="*/ 425450 w 736600"/>
                <a:gd name="connsiteY7" fmla="*/ 48693 h 413623"/>
                <a:gd name="connsiteX8" fmla="*/ 428625 w 736600"/>
                <a:gd name="connsiteY8" fmla="*/ 35993 h 413623"/>
                <a:gd name="connsiteX9" fmla="*/ 482600 w 736600"/>
                <a:gd name="connsiteY9" fmla="*/ 378893 h 413623"/>
                <a:gd name="connsiteX10" fmla="*/ 612775 w 736600"/>
                <a:gd name="connsiteY10" fmla="*/ 340793 h 413623"/>
                <a:gd name="connsiteX11" fmla="*/ 698500 w 736600"/>
                <a:gd name="connsiteY11" fmla="*/ 388418 h 413623"/>
                <a:gd name="connsiteX12" fmla="*/ 736600 w 736600"/>
                <a:gd name="connsiteY12" fmla="*/ 385243 h 413623"/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6050 w 736600"/>
                <a:gd name="connsiteY2" fmla="*/ 410643 h 413623"/>
                <a:gd name="connsiteX3" fmla="*/ 184150 w 736600"/>
                <a:gd name="connsiteY3" fmla="*/ 379625 h 413623"/>
                <a:gd name="connsiteX4" fmla="*/ 209550 w 736600"/>
                <a:gd name="connsiteY4" fmla="*/ 359843 h 413623"/>
                <a:gd name="connsiteX5" fmla="*/ 263525 w 736600"/>
                <a:gd name="connsiteY5" fmla="*/ 353493 h 413623"/>
                <a:gd name="connsiteX6" fmla="*/ 327025 w 736600"/>
                <a:gd name="connsiteY6" fmla="*/ 404293 h 413623"/>
                <a:gd name="connsiteX7" fmla="*/ 374650 w 736600"/>
                <a:gd name="connsiteY7" fmla="*/ 375718 h 413623"/>
                <a:gd name="connsiteX8" fmla="*/ 425450 w 736600"/>
                <a:gd name="connsiteY8" fmla="*/ 48693 h 413623"/>
                <a:gd name="connsiteX9" fmla="*/ 428625 w 736600"/>
                <a:gd name="connsiteY9" fmla="*/ 35993 h 413623"/>
                <a:gd name="connsiteX10" fmla="*/ 482600 w 736600"/>
                <a:gd name="connsiteY10" fmla="*/ 378893 h 413623"/>
                <a:gd name="connsiteX11" fmla="*/ 612775 w 736600"/>
                <a:gd name="connsiteY11" fmla="*/ 340793 h 413623"/>
                <a:gd name="connsiteX12" fmla="*/ 698500 w 736600"/>
                <a:gd name="connsiteY12" fmla="*/ 388418 h 413623"/>
                <a:gd name="connsiteX13" fmla="*/ 736600 w 736600"/>
                <a:gd name="connsiteY13" fmla="*/ 385243 h 413623"/>
                <a:gd name="connsiteX0" fmla="*/ 0 w 736600"/>
                <a:gd name="connsiteY0" fmla="*/ 388418 h 421072"/>
                <a:gd name="connsiteX1" fmla="*/ 79375 w 736600"/>
                <a:gd name="connsiteY1" fmla="*/ 356668 h 421072"/>
                <a:gd name="connsiteX2" fmla="*/ 146050 w 736600"/>
                <a:gd name="connsiteY2" fmla="*/ 410643 h 421072"/>
                <a:gd name="connsiteX3" fmla="*/ 193675 w 736600"/>
                <a:gd name="connsiteY3" fmla="*/ 112925 h 421072"/>
                <a:gd name="connsiteX4" fmla="*/ 209550 w 736600"/>
                <a:gd name="connsiteY4" fmla="*/ 359843 h 421072"/>
                <a:gd name="connsiteX5" fmla="*/ 263525 w 736600"/>
                <a:gd name="connsiteY5" fmla="*/ 353493 h 421072"/>
                <a:gd name="connsiteX6" fmla="*/ 327025 w 736600"/>
                <a:gd name="connsiteY6" fmla="*/ 404293 h 421072"/>
                <a:gd name="connsiteX7" fmla="*/ 374650 w 736600"/>
                <a:gd name="connsiteY7" fmla="*/ 375718 h 421072"/>
                <a:gd name="connsiteX8" fmla="*/ 425450 w 736600"/>
                <a:gd name="connsiteY8" fmla="*/ 48693 h 421072"/>
                <a:gd name="connsiteX9" fmla="*/ 428625 w 736600"/>
                <a:gd name="connsiteY9" fmla="*/ 35993 h 421072"/>
                <a:gd name="connsiteX10" fmla="*/ 482600 w 736600"/>
                <a:gd name="connsiteY10" fmla="*/ 378893 h 421072"/>
                <a:gd name="connsiteX11" fmla="*/ 612775 w 736600"/>
                <a:gd name="connsiteY11" fmla="*/ 340793 h 421072"/>
                <a:gd name="connsiteX12" fmla="*/ 698500 w 736600"/>
                <a:gd name="connsiteY12" fmla="*/ 388418 h 421072"/>
                <a:gd name="connsiteX13" fmla="*/ 736600 w 736600"/>
                <a:gd name="connsiteY13" fmla="*/ 385243 h 421072"/>
                <a:gd name="connsiteX0" fmla="*/ 0 w 736600"/>
                <a:gd name="connsiteY0" fmla="*/ 388418 h 421072"/>
                <a:gd name="connsiteX1" fmla="*/ 79375 w 736600"/>
                <a:gd name="connsiteY1" fmla="*/ 356668 h 421072"/>
                <a:gd name="connsiteX2" fmla="*/ 146050 w 736600"/>
                <a:gd name="connsiteY2" fmla="*/ 410643 h 421072"/>
                <a:gd name="connsiteX3" fmla="*/ 193675 w 736600"/>
                <a:gd name="connsiteY3" fmla="*/ 112925 h 421072"/>
                <a:gd name="connsiteX4" fmla="*/ 196850 w 736600"/>
                <a:gd name="connsiteY4" fmla="*/ 112924 h 421072"/>
                <a:gd name="connsiteX5" fmla="*/ 209550 w 736600"/>
                <a:gd name="connsiteY5" fmla="*/ 359843 h 421072"/>
                <a:gd name="connsiteX6" fmla="*/ 263525 w 736600"/>
                <a:gd name="connsiteY6" fmla="*/ 353493 h 421072"/>
                <a:gd name="connsiteX7" fmla="*/ 327025 w 736600"/>
                <a:gd name="connsiteY7" fmla="*/ 404293 h 421072"/>
                <a:gd name="connsiteX8" fmla="*/ 374650 w 736600"/>
                <a:gd name="connsiteY8" fmla="*/ 375718 h 421072"/>
                <a:gd name="connsiteX9" fmla="*/ 425450 w 736600"/>
                <a:gd name="connsiteY9" fmla="*/ 48693 h 421072"/>
                <a:gd name="connsiteX10" fmla="*/ 428625 w 736600"/>
                <a:gd name="connsiteY10" fmla="*/ 35993 h 421072"/>
                <a:gd name="connsiteX11" fmla="*/ 482600 w 736600"/>
                <a:gd name="connsiteY11" fmla="*/ 378893 h 421072"/>
                <a:gd name="connsiteX12" fmla="*/ 612775 w 736600"/>
                <a:gd name="connsiteY12" fmla="*/ 340793 h 421072"/>
                <a:gd name="connsiteX13" fmla="*/ 698500 w 736600"/>
                <a:gd name="connsiteY13" fmla="*/ 388418 h 421072"/>
                <a:gd name="connsiteX14" fmla="*/ 736600 w 736600"/>
                <a:gd name="connsiteY14" fmla="*/ 385243 h 421072"/>
                <a:gd name="connsiteX0" fmla="*/ 0 w 736600"/>
                <a:gd name="connsiteY0" fmla="*/ 388418 h 413623"/>
                <a:gd name="connsiteX1" fmla="*/ 79375 w 736600"/>
                <a:gd name="connsiteY1" fmla="*/ 356668 h 413623"/>
                <a:gd name="connsiteX2" fmla="*/ 149225 w 736600"/>
                <a:gd name="connsiteY2" fmla="*/ 340793 h 413623"/>
                <a:gd name="connsiteX3" fmla="*/ 193675 w 736600"/>
                <a:gd name="connsiteY3" fmla="*/ 112925 h 413623"/>
                <a:gd name="connsiteX4" fmla="*/ 196850 w 736600"/>
                <a:gd name="connsiteY4" fmla="*/ 112924 h 413623"/>
                <a:gd name="connsiteX5" fmla="*/ 209550 w 736600"/>
                <a:gd name="connsiteY5" fmla="*/ 359843 h 413623"/>
                <a:gd name="connsiteX6" fmla="*/ 263525 w 736600"/>
                <a:gd name="connsiteY6" fmla="*/ 353493 h 413623"/>
                <a:gd name="connsiteX7" fmla="*/ 327025 w 736600"/>
                <a:gd name="connsiteY7" fmla="*/ 404293 h 413623"/>
                <a:gd name="connsiteX8" fmla="*/ 374650 w 736600"/>
                <a:gd name="connsiteY8" fmla="*/ 375718 h 413623"/>
                <a:gd name="connsiteX9" fmla="*/ 425450 w 736600"/>
                <a:gd name="connsiteY9" fmla="*/ 48693 h 413623"/>
                <a:gd name="connsiteX10" fmla="*/ 428625 w 736600"/>
                <a:gd name="connsiteY10" fmla="*/ 35993 h 413623"/>
                <a:gd name="connsiteX11" fmla="*/ 482600 w 736600"/>
                <a:gd name="connsiteY11" fmla="*/ 378893 h 413623"/>
                <a:gd name="connsiteX12" fmla="*/ 612775 w 736600"/>
                <a:gd name="connsiteY12" fmla="*/ 340793 h 413623"/>
                <a:gd name="connsiteX13" fmla="*/ 698500 w 736600"/>
                <a:gd name="connsiteY13" fmla="*/ 388418 h 413623"/>
                <a:gd name="connsiteX14" fmla="*/ 736600 w 736600"/>
                <a:gd name="connsiteY14" fmla="*/ 385243 h 413623"/>
                <a:gd name="connsiteX0" fmla="*/ 0 w 736600"/>
                <a:gd name="connsiteY0" fmla="*/ 339726 h 364931"/>
                <a:gd name="connsiteX1" fmla="*/ 79375 w 736600"/>
                <a:gd name="connsiteY1" fmla="*/ 307976 h 364931"/>
                <a:gd name="connsiteX2" fmla="*/ 149225 w 736600"/>
                <a:gd name="connsiteY2" fmla="*/ 292101 h 364931"/>
                <a:gd name="connsiteX3" fmla="*/ 193675 w 736600"/>
                <a:gd name="connsiteY3" fmla="*/ 64233 h 364931"/>
                <a:gd name="connsiteX4" fmla="*/ 196850 w 736600"/>
                <a:gd name="connsiteY4" fmla="*/ 64232 h 364931"/>
                <a:gd name="connsiteX5" fmla="*/ 209550 w 736600"/>
                <a:gd name="connsiteY5" fmla="*/ 311151 h 364931"/>
                <a:gd name="connsiteX6" fmla="*/ 263525 w 736600"/>
                <a:gd name="connsiteY6" fmla="*/ 304801 h 364931"/>
                <a:gd name="connsiteX7" fmla="*/ 327025 w 736600"/>
                <a:gd name="connsiteY7" fmla="*/ 355601 h 364931"/>
                <a:gd name="connsiteX8" fmla="*/ 374650 w 736600"/>
                <a:gd name="connsiteY8" fmla="*/ 327026 h 364931"/>
                <a:gd name="connsiteX9" fmla="*/ 425450 w 736600"/>
                <a:gd name="connsiteY9" fmla="*/ 1 h 364931"/>
                <a:gd name="connsiteX10" fmla="*/ 482600 w 736600"/>
                <a:gd name="connsiteY10" fmla="*/ 330201 h 364931"/>
                <a:gd name="connsiteX11" fmla="*/ 612775 w 736600"/>
                <a:gd name="connsiteY11" fmla="*/ 292101 h 364931"/>
                <a:gd name="connsiteX12" fmla="*/ 698500 w 736600"/>
                <a:gd name="connsiteY12" fmla="*/ 339726 h 364931"/>
                <a:gd name="connsiteX13" fmla="*/ 736600 w 736600"/>
                <a:gd name="connsiteY13" fmla="*/ 336551 h 364931"/>
                <a:gd name="connsiteX0" fmla="*/ 0 w 736600"/>
                <a:gd name="connsiteY0" fmla="*/ 309608 h 325819"/>
                <a:gd name="connsiteX1" fmla="*/ 79375 w 736600"/>
                <a:gd name="connsiteY1" fmla="*/ 277858 h 325819"/>
                <a:gd name="connsiteX2" fmla="*/ 149225 w 736600"/>
                <a:gd name="connsiteY2" fmla="*/ 261983 h 325819"/>
                <a:gd name="connsiteX3" fmla="*/ 193675 w 736600"/>
                <a:gd name="connsiteY3" fmla="*/ 34115 h 325819"/>
                <a:gd name="connsiteX4" fmla="*/ 196850 w 736600"/>
                <a:gd name="connsiteY4" fmla="*/ 34114 h 325819"/>
                <a:gd name="connsiteX5" fmla="*/ 209550 w 736600"/>
                <a:gd name="connsiteY5" fmla="*/ 281033 h 325819"/>
                <a:gd name="connsiteX6" fmla="*/ 263525 w 736600"/>
                <a:gd name="connsiteY6" fmla="*/ 274683 h 325819"/>
                <a:gd name="connsiteX7" fmla="*/ 327025 w 736600"/>
                <a:gd name="connsiteY7" fmla="*/ 325483 h 325819"/>
                <a:gd name="connsiteX8" fmla="*/ 374650 w 736600"/>
                <a:gd name="connsiteY8" fmla="*/ 296908 h 325819"/>
                <a:gd name="connsiteX9" fmla="*/ 482600 w 736600"/>
                <a:gd name="connsiteY9" fmla="*/ 300083 h 325819"/>
                <a:gd name="connsiteX10" fmla="*/ 612775 w 736600"/>
                <a:gd name="connsiteY10" fmla="*/ 261983 h 325819"/>
                <a:gd name="connsiteX11" fmla="*/ 698500 w 736600"/>
                <a:gd name="connsiteY11" fmla="*/ 309608 h 325819"/>
                <a:gd name="connsiteX12" fmla="*/ 736600 w 736600"/>
                <a:gd name="connsiteY12" fmla="*/ 306433 h 325819"/>
                <a:gd name="connsiteX0" fmla="*/ 0 w 736600"/>
                <a:gd name="connsiteY0" fmla="*/ 309608 h 325523"/>
                <a:gd name="connsiteX1" fmla="*/ 79375 w 736600"/>
                <a:gd name="connsiteY1" fmla="*/ 277858 h 325523"/>
                <a:gd name="connsiteX2" fmla="*/ 149225 w 736600"/>
                <a:gd name="connsiteY2" fmla="*/ 261983 h 325523"/>
                <a:gd name="connsiteX3" fmla="*/ 193675 w 736600"/>
                <a:gd name="connsiteY3" fmla="*/ 34115 h 325523"/>
                <a:gd name="connsiteX4" fmla="*/ 196850 w 736600"/>
                <a:gd name="connsiteY4" fmla="*/ 34114 h 325523"/>
                <a:gd name="connsiteX5" fmla="*/ 209550 w 736600"/>
                <a:gd name="connsiteY5" fmla="*/ 281033 h 325523"/>
                <a:gd name="connsiteX6" fmla="*/ 263525 w 736600"/>
                <a:gd name="connsiteY6" fmla="*/ 274683 h 325523"/>
                <a:gd name="connsiteX7" fmla="*/ 327025 w 736600"/>
                <a:gd name="connsiteY7" fmla="*/ 325483 h 325523"/>
                <a:gd name="connsiteX8" fmla="*/ 396875 w 736600"/>
                <a:gd name="connsiteY8" fmla="*/ 265158 h 325523"/>
                <a:gd name="connsiteX9" fmla="*/ 482600 w 736600"/>
                <a:gd name="connsiteY9" fmla="*/ 300083 h 325523"/>
                <a:gd name="connsiteX10" fmla="*/ 612775 w 736600"/>
                <a:gd name="connsiteY10" fmla="*/ 261983 h 325523"/>
                <a:gd name="connsiteX11" fmla="*/ 698500 w 736600"/>
                <a:gd name="connsiteY11" fmla="*/ 309608 h 325523"/>
                <a:gd name="connsiteX12" fmla="*/ 736600 w 736600"/>
                <a:gd name="connsiteY12" fmla="*/ 306433 h 325523"/>
                <a:gd name="connsiteX0" fmla="*/ 0 w 736600"/>
                <a:gd name="connsiteY0" fmla="*/ 309608 h 313264"/>
                <a:gd name="connsiteX1" fmla="*/ 79375 w 736600"/>
                <a:gd name="connsiteY1" fmla="*/ 277858 h 313264"/>
                <a:gd name="connsiteX2" fmla="*/ 149225 w 736600"/>
                <a:gd name="connsiteY2" fmla="*/ 261983 h 313264"/>
                <a:gd name="connsiteX3" fmla="*/ 193675 w 736600"/>
                <a:gd name="connsiteY3" fmla="*/ 34115 h 313264"/>
                <a:gd name="connsiteX4" fmla="*/ 196850 w 736600"/>
                <a:gd name="connsiteY4" fmla="*/ 34114 h 313264"/>
                <a:gd name="connsiteX5" fmla="*/ 209550 w 736600"/>
                <a:gd name="connsiteY5" fmla="*/ 281033 h 313264"/>
                <a:gd name="connsiteX6" fmla="*/ 263525 w 736600"/>
                <a:gd name="connsiteY6" fmla="*/ 274683 h 313264"/>
                <a:gd name="connsiteX7" fmla="*/ 327025 w 736600"/>
                <a:gd name="connsiteY7" fmla="*/ 306433 h 313264"/>
                <a:gd name="connsiteX8" fmla="*/ 396875 w 736600"/>
                <a:gd name="connsiteY8" fmla="*/ 265158 h 313264"/>
                <a:gd name="connsiteX9" fmla="*/ 482600 w 736600"/>
                <a:gd name="connsiteY9" fmla="*/ 300083 h 313264"/>
                <a:gd name="connsiteX10" fmla="*/ 612775 w 736600"/>
                <a:gd name="connsiteY10" fmla="*/ 261983 h 313264"/>
                <a:gd name="connsiteX11" fmla="*/ 698500 w 736600"/>
                <a:gd name="connsiteY11" fmla="*/ 309608 h 313264"/>
                <a:gd name="connsiteX12" fmla="*/ 736600 w 736600"/>
                <a:gd name="connsiteY12" fmla="*/ 306433 h 313264"/>
                <a:gd name="connsiteX0" fmla="*/ 0 w 736600"/>
                <a:gd name="connsiteY0" fmla="*/ 309608 h 313264"/>
                <a:gd name="connsiteX1" fmla="*/ 79375 w 736600"/>
                <a:gd name="connsiteY1" fmla="*/ 277858 h 313264"/>
                <a:gd name="connsiteX2" fmla="*/ 149225 w 736600"/>
                <a:gd name="connsiteY2" fmla="*/ 261983 h 313264"/>
                <a:gd name="connsiteX3" fmla="*/ 193675 w 736600"/>
                <a:gd name="connsiteY3" fmla="*/ 34115 h 313264"/>
                <a:gd name="connsiteX4" fmla="*/ 196850 w 736600"/>
                <a:gd name="connsiteY4" fmla="*/ 34114 h 313264"/>
                <a:gd name="connsiteX5" fmla="*/ 209550 w 736600"/>
                <a:gd name="connsiteY5" fmla="*/ 281033 h 313264"/>
                <a:gd name="connsiteX6" fmla="*/ 263525 w 736600"/>
                <a:gd name="connsiteY6" fmla="*/ 274683 h 313264"/>
                <a:gd name="connsiteX7" fmla="*/ 327025 w 736600"/>
                <a:gd name="connsiteY7" fmla="*/ 306433 h 313264"/>
                <a:gd name="connsiteX8" fmla="*/ 396875 w 736600"/>
                <a:gd name="connsiteY8" fmla="*/ 265158 h 313264"/>
                <a:gd name="connsiteX9" fmla="*/ 501650 w 736600"/>
                <a:gd name="connsiteY9" fmla="*/ 306433 h 313264"/>
                <a:gd name="connsiteX10" fmla="*/ 612775 w 736600"/>
                <a:gd name="connsiteY10" fmla="*/ 261983 h 313264"/>
                <a:gd name="connsiteX11" fmla="*/ 698500 w 736600"/>
                <a:gd name="connsiteY11" fmla="*/ 309608 h 313264"/>
                <a:gd name="connsiteX12" fmla="*/ 736600 w 736600"/>
                <a:gd name="connsiteY12" fmla="*/ 306433 h 313264"/>
                <a:gd name="connsiteX0" fmla="*/ 0 w 736600"/>
                <a:gd name="connsiteY0" fmla="*/ 275533 h 279189"/>
                <a:gd name="connsiteX1" fmla="*/ 79375 w 736600"/>
                <a:gd name="connsiteY1" fmla="*/ 243783 h 279189"/>
                <a:gd name="connsiteX2" fmla="*/ 149225 w 736600"/>
                <a:gd name="connsiteY2" fmla="*/ 227908 h 279189"/>
                <a:gd name="connsiteX3" fmla="*/ 193675 w 736600"/>
                <a:gd name="connsiteY3" fmla="*/ 40 h 279189"/>
                <a:gd name="connsiteX4" fmla="*/ 209550 w 736600"/>
                <a:gd name="connsiteY4" fmla="*/ 246958 h 279189"/>
                <a:gd name="connsiteX5" fmla="*/ 263525 w 736600"/>
                <a:gd name="connsiteY5" fmla="*/ 240608 h 279189"/>
                <a:gd name="connsiteX6" fmla="*/ 327025 w 736600"/>
                <a:gd name="connsiteY6" fmla="*/ 272358 h 279189"/>
                <a:gd name="connsiteX7" fmla="*/ 396875 w 736600"/>
                <a:gd name="connsiteY7" fmla="*/ 231083 h 279189"/>
                <a:gd name="connsiteX8" fmla="*/ 501650 w 736600"/>
                <a:gd name="connsiteY8" fmla="*/ 272358 h 279189"/>
                <a:gd name="connsiteX9" fmla="*/ 612775 w 736600"/>
                <a:gd name="connsiteY9" fmla="*/ 227908 h 279189"/>
                <a:gd name="connsiteX10" fmla="*/ 698500 w 736600"/>
                <a:gd name="connsiteY10" fmla="*/ 275533 h 279189"/>
                <a:gd name="connsiteX11" fmla="*/ 736600 w 736600"/>
                <a:gd name="connsiteY11" fmla="*/ 272358 h 279189"/>
                <a:gd name="connsiteX0" fmla="*/ 0 w 736600"/>
                <a:gd name="connsiteY0" fmla="*/ 47649 h 51305"/>
                <a:gd name="connsiteX1" fmla="*/ 79375 w 736600"/>
                <a:gd name="connsiteY1" fmla="*/ 15899 h 51305"/>
                <a:gd name="connsiteX2" fmla="*/ 149225 w 736600"/>
                <a:gd name="connsiteY2" fmla="*/ 24 h 51305"/>
                <a:gd name="connsiteX3" fmla="*/ 209550 w 736600"/>
                <a:gd name="connsiteY3" fmla="*/ 19074 h 51305"/>
                <a:gd name="connsiteX4" fmla="*/ 263525 w 736600"/>
                <a:gd name="connsiteY4" fmla="*/ 12724 h 51305"/>
                <a:gd name="connsiteX5" fmla="*/ 327025 w 736600"/>
                <a:gd name="connsiteY5" fmla="*/ 44474 h 51305"/>
                <a:gd name="connsiteX6" fmla="*/ 396875 w 736600"/>
                <a:gd name="connsiteY6" fmla="*/ 3199 h 51305"/>
                <a:gd name="connsiteX7" fmla="*/ 501650 w 736600"/>
                <a:gd name="connsiteY7" fmla="*/ 44474 h 51305"/>
                <a:gd name="connsiteX8" fmla="*/ 612775 w 736600"/>
                <a:gd name="connsiteY8" fmla="*/ 24 h 51305"/>
                <a:gd name="connsiteX9" fmla="*/ 698500 w 736600"/>
                <a:gd name="connsiteY9" fmla="*/ 47649 h 51305"/>
                <a:gd name="connsiteX10" fmla="*/ 736600 w 736600"/>
                <a:gd name="connsiteY10" fmla="*/ 44474 h 51305"/>
                <a:gd name="connsiteX0" fmla="*/ 0 w 736600"/>
                <a:gd name="connsiteY0" fmla="*/ 47649 h 51305"/>
                <a:gd name="connsiteX1" fmla="*/ 79375 w 736600"/>
                <a:gd name="connsiteY1" fmla="*/ 15899 h 51305"/>
                <a:gd name="connsiteX2" fmla="*/ 149225 w 736600"/>
                <a:gd name="connsiteY2" fmla="*/ 24 h 51305"/>
                <a:gd name="connsiteX3" fmla="*/ 209550 w 736600"/>
                <a:gd name="connsiteY3" fmla="*/ 19074 h 51305"/>
                <a:gd name="connsiteX4" fmla="*/ 263525 w 736600"/>
                <a:gd name="connsiteY4" fmla="*/ 12724 h 51305"/>
                <a:gd name="connsiteX5" fmla="*/ 327025 w 736600"/>
                <a:gd name="connsiteY5" fmla="*/ 44474 h 51305"/>
                <a:gd name="connsiteX6" fmla="*/ 396875 w 736600"/>
                <a:gd name="connsiteY6" fmla="*/ 3199 h 51305"/>
                <a:gd name="connsiteX7" fmla="*/ 501650 w 736600"/>
                <a:gd name="connsiteY7" fmla="*/ 44474 h 51305"/>
                <a:gd name="connsiteX8" fmla="*/ 612775 w 736600"/>
                <a:gd name="connsiteY8" fmla="*/ 24 h 51305"/>
                <a:gd name="connsiteX9" fmla="*/ 698500 w 736600"/>
                <a:gd name="connsiteY9" fmla="*/ 47649 h 51305"/>
                <a:gd name="connsiteX10" fmla="*/ 736600 w 736600"/>
                <a:gd name="connsiteY10" fmla="*/ 44474 h 51305"/>
                <a:gd name="connsiteX0" fmla="*/ 0 w 736600"/>
                <a:gd name="connsiteY0" fmla="*/ 47649 h 51305"/>
                <a:gd name="connsiteX1" fmla="*/ 79375 w 736600"/>
                <a:gd name="connsiteY1" fmla="*/ 15899 h 51305"/>
                <a:gd name="connsiteX2" fmla="*/ 149225 w 736600"/>
                <a:gd name="connsiteY2" fmla="*/ 24 h 51305"/>
                <a:gd name="connsiteX3" fmla="*/ 209550 w 736600"/>
                <a:gd name="connsiteY3" fmla="*/ 19074 h 51305"/>
                <a:gd name="connsiteX4" fmla="*/ 263525 w 736600"/>
                <a:gd name="connsiteY4" fmla="*/ 12724 h 51305"/>
                <a:gd name="connsiteX5" fmla="*/ 327025 w 736600"/>
                <a:gd name="connsiteY5" fmla="*/ 44474 h 51305"/>
                <a:gd name="connsiteX6" fmla="*/ 396875 w 736600"/>
                <a:gd name="connsiteY6" fmla="*/ 3199 h 51305"/>
                <a:gd name="connsiteX7" fmla="*/ 501650 w 736600"/>
                <a:gd name="connsiteY7" fmla="*/ 44474 h 51305"/>
                <a:gd name="connsiteX8" fmla="*/ 612775 w 736600"/>
                <a:gd name="connsiteY8" fmla="*/ 24 h 51305"/>
                <a:gd name="connsiteX9" fmla="*/ 698500 w 736600"/>
                <a:gd name="connsiteY9" fmla="*/ 47649 h 51305"/>
                <a:gd name="connsiteX10" fmla="*/ 736600 w 736600"/>
                <a:gd name="connsiteY10" fmla="*/ 44474 h 51305"/>
                <a:gd name="connsiteX0" fmla="*/ 0 w 736600"/>
                <a:gd name="connsiteY0" fmla="*/ 47649 h 51305"/>
                <a:gd name="connsiteX1" fmla="*/ 79375 w 736600"/>
                <a:gd name="connsiteY1" fmla="*/ 15899 h 51305"/>
                <a:gd name="connsiteX2" fmla="*/ 149225 w 736600"/>
                <a:gd name="connsiteY2" fmla="*/ 24 h 51305"/>
                <a:gd name="connsiteX3" fmla="*/ 209550 w 736600"/>
                <a:gd name="connsiteY3" fmla="*/ 19074 h 51305"/>
                <a:gd name="connsiteX4" fmla="*/ 263525 w 736600"/>
                <a:gd name="connsiteY4" fmla="*/ 12724 h 51305"/>
                <a:gd name="connsiteX5" fmla="*/ 327025 w 736600"/>
                <a:gd name="connsiteY5" fmla="*/ 44474 h 51305"/>
                <a:gd name="connsiteX6" fmla="*/ 396875 w 736600"/>
                <a:gd name="connsiteY6" fmla="*/ 3199 h 51305"/>
                <a:gd name="connsiteX7" fmla="*/ 501650 w 736600"/>
                <a:gd name="connsiteY7" fmla="*/ 44474 h 51305"/>
                <a:gd name="connsiteX8" fmla="*/ 612775 w 736600"/>
                <a:gd name="connsiteY8" fmla="*/ 24 h 51305"/>
                <a:gd name="connsiteX9" fmla="*/ 698500 w 736600"/>
                <a:gd name="connsiteY9" fmla="*/ 47649 h 51305"/>
                <a:gd name="connsiteX10" fmla="*/ 736600 w 736600"/>
                <a:gd name="connsiteY10" fmla="*/ 44474 h 51305"/>
                <a:gd name="connsiteX0" fmla="*/ 0 w 736600"/>
                <a:gd name="connsiteY0" fmla="*/ 47649 h 51305"/>
                <a:gd name="connsiteX1" fmla="*/ 79375 w 736600"/>
                <a:gd name="connsiteY1" fmla="*/ 15899 h 51305"/>
                <a:gd name="connsiteX2" fmla="*/ 149225 w 736600"/>
                <a:gd name="connsiteY2" fmla="*/ 24 h 51305"/>
                <a:gd name="connsiteX3" fmla="*/ 209550 w 736600"/>
                <a:gd name="connsiteY3" fmla="*/ 19074 h 51305"/>
                <a:gd name="connsiteX4" fmla="*/ 263525 w 736600"/>
                <a:gd name="connsiteY4" fmla="*/ 12724 h 51305"/>
                <a:gd name="connsiteX5" fmla="*/ 327025 w 736600"/>
                <a:gd name="connsiteY5" fmla="*/ 44474 h 51305"/>
                <a:gd name="connsiteX6" fmla="*/ 396875 w 736600"/>
                <a:gd name="connsiteY6" fmla="*/ 3199 h 51305"/>
                <a:gd name="connsiteX7" fmla="*/ 501650 w 736600"/>
                <a:gd name="connsiteY7" fmla="*/ 44474 h 51305"/>
                <a:gd name="connsiteX8" fmla="*/ 612775 w 736600"/>
                <a:gd name="connsiteY8" fmla="*/ 24 h 51305"/>
                <a:gd name="connsiteX9" fmla="*/ 698500 w 736600"/>
                <a:gd name="connsiteY9" fmla="*/ 47649 h 51305"/>
                <a:gd name="connsiteX10" fmla="*/ 736600 w 736600"/>
                <a:gd name="connsiteY10" fmla="*/ 44474 h 51305"/>
                <a:gd name="connsiteX0" fmla="*/ 0 w 736600"/>
                <a:gd name="connsiteY0" fmla="*/ 47649 h 51305"/>
                <a:gd name="connsiteX1" fmla="*/ 79375 w 736600"/>
                <a:gd name="connsiteY1" fmla="*/ 15899 h 51305"/>
                <a:gd name="connsiteX2" fmla="*/ 149225 w 736600"/>
                <a:gd name="connsiteY2" fmla="*/ 24 h 51305"/>
                <a:gd name="connsiteX3" fmla="*/ 209550 w 736600"/>
                <a:gd name="connsiteY3" fmla="*/ 19074 h 51305"/>
                <a:gd name="connsiteX4" fmla="*/ 263525 w 736600"/>
                <a:gd name="connsiteY4" fmla="*/ 12724 h 51305"/>
                <a:gd name="connsiteX5" fmla="*/ 327025 w 736600"/>
                <a:gd name="connsiteY5" fmla="*/ 44474 h 51305"/>
                <a:gd name="connsiteX6" fmla="*/ 396875 w 736600"/>
                <a:gd name="connsiteY6" fmla="*/ 3199 h 51305"/>
                <a:gd name="connsiteX7" fmla="*/ 501650 w 736600"/>
                <a:gd name="connsiteY7" fmla="*/ 44474 h 51305"/>
                <a:gd name="connsiteX8" fmla="*/ 612775 w 736600"/>
                <a:gd name="connsiteY8" fmla="*/ 24 h 51305"/>
                <a:gd name="connsiteX9" fmla="*/ 698500 w 736600"/>
                <a:gd name="connsiteY9" fmla="*/ 47649 h 51305"/>
                <a:gd name="connsiteX10" fmla="*/ 736600 w 736600"/>
                <a:gd name="connsiteY10" fmla="*/ 44474 h 51305"/>
                <a:gd name="connsiteX0" fmla="*/ 0 w 736600"/>
                <a:gd name="connsiteY0" fmla="*/ 47649 h 51305"/>
                <a:gd name="connsiteX1" fmla="*/ 79375 w 736600"/>
                <a:gd name="connsiteY1" fmla="*/ 15899 h 51305"/>
                <a:gd name="connsiteX2" fmla="*/ 149225 w 736600"/>
                <a:gd name="connsiteY2" fmla="*/ 24 h 51305"/>
                <a:gd name="connsiteX3" fmla="*/ 209550 w 736600"/>
                <a:gd name="connsiteY3" fmla="*/ 19074 h 51305"/>
                <a:gd name="connsiteX4" fmla="*/ 263525 w 736600"/>
                <a:gd name="connsiteY4" fmla="*/ 12724 h 51305"/>
                <a:gd name="connsiteX5" fmla="*/ 327025 w 736600"/>
                <a:gd name="connsiteY5" fmla="*/ 44474 h 51305"/>
                <a:gd name="connsiteX6" fmla="*/ 396875 w 736600"/>
                <a:gd name="connsiteY6" fmla="*/ 3199 h 51305"/>
                <a:gd name="connsiteX7" fmla="*/ 501650 w 736600"/>
                <a:gd name="connsiteY7" fmla="*/ 44474 h 51305"/>
                <a:gd name="connsiteX8" fmla="*/ 612775 w 736600"/>
                <a:gd name="connsiteY8" fmla="*/ 24 h 51305"/>
                <a:gd name="connsiteX9" fmla="*/ 698500 w 736600"/>
                <a:gd name="connsiteY9" fmla="*/ 47649 h 51305"/>
                <a:gd name="connsiteX10" fmla="*/ 736600 w 736600"/>
                <a:gd name="connsiteY10" fmla="*/ 44474 h 51305"/>
                <a:gd name="connsiteX0" fmla="*/ 0 w 736600"/>
                <a:gd name="connsiteY0" fmla="*/ 47649 h 51305"/>
                <a:gd name="connsiteX1" fmla="*/ 79375 w 736600"/>
                <a:gd name="connsiteY1" fmla="*/ 15899 h 51305"/>
                <a:gd name="connsiteX2" fmla="*/ 149225 w 736600"/>
                <a:gd name="connsiteY2" fmla="*/ 24 h 51305"/>
                <a:gd name="connsiteX3" fmla="*/ 209550 w 736600"/>
                <a:gd name="connsiteY3" fmla="*/ 19074 h 51305"/>
                <a:gd name="connsiteX4" fmla="*/ 263525 w 736600"/>
                <a:gd name="connsiteY4" fmla="*/ 12724 h 51305"/>
                <a:gd name="connsiteX5" fmla="*/ 327025 w 736600"/>
                <a:gd name="connsiteY5" fmla="*/ 44474 h 51305"/>
                <a:gd name="connsiteX6" fmla="*/ 396875 w 736600"/>
                <a:gd name="connsiteY6" fmla="*/ 3199 h 51305"/>
                <a:gd name="connsiteX7" fmla="*/ 501650 w 736600"/>
                <a:gd name="connsiteY7" fmla="*/ 44474 h 51305"/>
                <a:gd name="connsiteX8" fmla="*/ 612775 w 736600"/>
                <a:gd name="connsiteY8" fmla="*/ 24 h 51305"/>
                <a:gd name="connsiteX9" fmla="*/ 698500 w 736600"/>
                <a:gd name="connsiteY9" fmla="*/ 47649 h 51305"/>
                <a:gd name="connsiteX10" fmla="*/ 736600 w 736600"/>
                <a:gd name="connsiteY10" fmla="*/ 44474 h 51305"/>
                <a:gd name="connsiteX0" fmla="*/ 0 w 736600"/>
                <a:gd name="connsiteY0" fmla="*/ 47792 h 51448"/>
                <a:gd name="connsiteX1" fmla="*/ 79375 w 736600"/>
                <a:gd name="connsiteY1" fmla="*/ 16042 h 51448"/>
                <a:gd name="connsiteX2" fmla="*/ 149225 w 736600"/>
                <a:gd name="connsiteY2" fmla="*/ 167 h 51448"/>
                <a:gd name="connsiteX3" fmla="*/ 209550 w 736600"/>
                <a:gd name="connsiteY3" fmla="*/ 19217 h 51448"/>
                <a:gd name="connsiteX4" fmla="*/ 263525 w 736600"/>
                <a:gd name="connsiteY4" fmla="*/ 12867 h 51448"/>
                <a:gd name="connsiteX5" fmla="*/ 327025 w 736600"/>
                <a:gd name="connsiteY5" fmla="*/ 44617 h 51448"/>
                <a:gd name="connsiteX6" fmla="*/ 396875 w 736600"/>
                <a:gd name="connsiteY6" fmla="*/ 3342 h 51448"/>
                <a:gd name="connsiteX7" fmla="*/ 501650 w 736600"/>
                <a:gd name="connsiteY7" fmla="*/ 44617 h 51448"/>
                <a:gd name="connsiteX8" fmla="*/ 612775 w 736600"/>
                <a:gd name="connsiteY8" fmla="*/ 167 h 51448"/>
                <a:gd name="connsiteX9" fmla="*/ 698500 w 736600"/>
                <a:gd name="connsiteY9" fmla="*/ 47792 h 51448"/>
                <a:gd name="connsiteX10" fmla="*/ 736600 w 736600"/>
                <a:gd name="connsiteY10" fmla="*/ 44617 h 51448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51430"/>
                <a:gd name="connsiteX1" fmla="*/ 79375 w 736600"/>
                <a:gd name="connsiteY1" fmla="*/ 16024 h 51430"/>
                <a:gd name="connsiteX2" fmla="*/ 149225 w 736600"/>
                <a:gd name="connsiteY2" fmla="*/ 149 h 51430"/>
                <a:gd name="connsiteX3" fmla="*/ 209550 w 736600"/>
                <a:gd name="connsiteY3" fmla="*/ 19199 h 51430"/>
                <a:gd name="connsiteX4" fmla="*/ 263525 w 736600"/>
                <a:gd name="connsiteY4" fmla="*/ 12849 h 51430"/>
                <a:gd name="connsiteX5" fmla="*/ 327025 w 736600"/>
                <a:gd name="connsiteY5" fmla="*/ 44599 h 51430"/>
                <a:gd name="connsiteX6" fmla="*/ 396875 w 736600"/>
                <a:gd name="connsiteY6" fmla="*/ 3324 h 51430"/>
                <a:gd name="connsiteX7" fmla="*/ 501650 w 736600"/>
                <a:gd name="connsiteY7" fmla="*/ 44599 h 51430"/>
                <a:gd name="connsiteX8" fmla="*/ 612775 w 736600"/>
                <a:gd name="connsiteY8" fmla="*/ 149 h 51430"/>
                <a:gd name="connsiteX9" fmla="*/ 698500 w 736600"/>
                <a:gd name="connsiteY9" fmla="*/ 47774 h 51430"/>
                <a:gd name="connsiteX10" fmla="*/ 736600 w 736600"/>
                <a:gd name="connsiteY10" fmla="*/ 44599 h 51430"/>
                <a:gd name="connsiteX0" fmla="*/ 0 w 736600"/>
                <a:gd name="connsiteY0" fmla="*/ 47774 h 47946"/>
                <a:gd name="connsiteX1" fmla="*/ 79375 w 736600"/>
                <a:gd name="connsiteY1" fmla="*/ 16024 h 47946"/>
                <a:gd name="connsiteX2" fmla="*/ 149225 w 736600"/>
                <a:gd name="connsiteY2" fmla="*/ 149 h 47946"/>
                <a:gd name="connsiteX3" fmla="*/ 209550 w 736600"/>
                <a:gd name="connsiteY3" fmla="*/ 19199 h 47946"/>
                <a:gd name="connsiteX4" fmla="*/ 263525 w 736600"/>
                <a:gd name="connsiteY4" fmla="*/ 12849 h 47946"/>
                <a:gd name="connsiteX5" fmla="*/ 327025 w 736600"/>
                <a:gd name="connsiteY5" fmla="*/ 44599 h 47946"/>
                <a:gd name="connsiteX6" fmla="*/ 396875 w 736600"/>
                <a:gd name="connsiteY6" fmla="*/ 3324 h 47946"/>
                <a:gd name="connsiteX7" fmla="*/ 501650 w 736600"/>
                <a:gd name="connsiteY7" fmla="*/ 44599 h 47946"/>
                <a:gd name="connsiteX8" fmla="*/ 612775 w 736600"/>
                <a:gd name="connsiteY8" fmla="*/ 149 h 47946"/>
                <a:gd name="connsiteX9" fmla="*/ 698500 w 736600"/>
                <a:gd name="connsiteY9" fmla="*/ 47774 h 47946"/>
                <a:gd name="connsiteX10" fmla="*/ 736600 w 736600"/>
                <a:gd name="connsiteY10" fmla="*/ 44599 h 47946"/>
                <a:gd name="connsiteX0" fmla="*/ 0 w 749967"/>
                <a:gd name="connsiteY0" fmla="*/ 47774 h 47774"/>
                <a:gd name="connsiteX1" fmla="*/ 79375 w 749967"/>
                <a:gd name="connsiteY1" fmla="*/ 16024 h 47774"/>
                <a:gd name="connsiteX2" fmla="*/ 149225 w 749967"/>
                <a:gd name="connsiteY2" fmla="*/ 149 h 47774"/>
                <a:gd name="connsiteX3" fmla="*/ 209550 w 749967"/>
                <a:gd name="connsiteY3" fmla="*/ 19199 h 47774"/>
                <a:gd name="connsiteX4" fmla="*/ 263525 w 749967"/>
                <a:gd name="connsiteY4" fmla="*/ 12849 h 47774"/>
                <a:gd name="connsiteX5" fmla="*/ 327025 w 749967"/>
                <a:gd name="connsiteY5" fmla="*/ 44599 h 47774"/>
                <a:gd name="connsiteX6" fmla="*/ 396875 w 749967"/>
                <a:gd name="connsiteY6" fmla="*/ 3324 h 47774"/>
                <a:gd name="connsiteX7" fmla="*/ 501650 w 749967"/>
                <a:gd name="connsiteY7" fmla="*/ 44599 h 47774"/>
                <a:gd name="connsiteX8" fmla="*/ 612775 w 749967"/>
                <a:gd name="connsiteY8" fmla="*/ 149 h 47774"/>
                <a:gd name="connsiteX9" fmla="*/ 698500 w 749967"/>
                <a:gd name="connsiteY9" fmla="*/ 47774 h 47774"/>
                <a:gd name="connsiteX10" fmla="*/ 749967 w 749967"/>
                <a:gd name="connsiteY10" fmla="*/ 39253 h 47774"/>
                <a:gd name="connsiteX0" fmla="*/ 0 w 749967"/>
                <a:gd name="connsiteY0" fmla="*/ 47774 h 47774"/>
                <a:gd name="connsiteX1" fmla="*/ 79375 w 749967"/>
                <a:gd name="connsiteY1" fmla="*/ 16024 h 47774"/>
                <a:gd name="connsiteX2" fmla="*/ 149225 w 749967"/>
                <a:gd name="connsiteY2" fmla="*/ 149 h 47774"/>
                <a:gd name="connsiteX3" fmla="*/ 209550 w 749967"/>
                <a:gd name="connsiteY3" fmla="*/ 19199 h 47774"/>
                <a:gd name="connsiteX4" fmla="*/ 263525 w 749967"/>
                <a:gd name="connsiteY4" fmla="*/ 12849 h 47774"/>
                <a:gd name="connsiteX5" fmla="*/ 327025 w 749967"/>
                <a:gd name="connsiteY5" fmla="*/ 44599 h 47774"/>
                <a:gd name="connsiteX6" fmla="*/ 396875 w 749967"/>
                <a:gd name="connsiteY6" fmla="*/ 3324 h 47774"/>
                <a:gd name="connsiteX7" fmla="*/ 501650 w 749967"/>
                <a:gd name="connsiteY7" fmla="*/ 44599 h 47774"/>
                <a:gd name="connsiteX8" fmla="*/ 612775 w 749967"/>
                <a:gd name="connsiteY8" fmla="*/ 149 h 47774"/>
                <a:gd name="connsiteX9" fmla="*/ 698500 w 749967"/>
                <a:gd name="connsiteY9" fmla="*/ 47774 h 47774"/>
                <a:gd name="connsiteX10" fmla="*/ 749967 w 749967"/>
                <a:gd name="connsiteY10" fmla="*/ 39253 h 47774"/>
                <a:gd name="connsiteX0" fmla="*/ 0 w 749967"/>
                <a:gd name="connsiteY0" fmla="*/ 47774 h 47774"/>
                <a:gd name="connsiteX1" fmla="*/ 79375 w 749967"/>
                <a:gd name="connsiteY1" fmla="*/ 16024 h 47774"/>
                <a:gd name="connsiteX2" fmla="*/ 149225 w 749967"/>
                <a:gd name="connsiteY2" fmla="*/ 149 h 47774"/>
                <a:gd name="connsiteX3" fmla="*/ 209550 w 749967"/>
                <a:gd name="connsiteY3" fmla="*/ 19199 h 47774"/>
                <a:gd name="connsiteX4" fmla="*/ 263525 w 749967"/>
                <a:gd name="connsiteY4" fmla="*/ 12849 h 47774"/>
                <a:gd name="connsiteX5" fmla="*/ 327025 w 749967"/>
                <a:gd name="connsiteY5" fmla="*/ 44599 h 47774"/>
                <a:gd name="connsiteX6" fmla="*/ 396875 w 749967"/>
                <a:gd name="connsiteY6" fmla="*/ 3324 h 47774"/>
                <a:gd name="connsiteX7" fmla="*/ 501650 w 749967"/>
                <a:gd name="connsiteY7" fmla="*/ 44599 h 47774"/>
                <a:gd name="connsiteX8" fmla="*/ 612775 w 749967"/>
                <a:gd name="connsiteY8" fmla="*/ 149 h 47774"/>
                <a:gd name="connsiteX9" fmla="*/ 698500 w 749967"/>
                <a:gd name="connsiteY9" fmla="*/ 47774 h 47774"/>
                <a:gd name="connsiteX10" fmla="*/ 749967 w 749967"/>
                <a:gd name="connsiteY10" fmla="*/ 39253 h 47774"/>
                <a:gd name="connsiteX0" fmla="*/ 0 w 749967"/>
                <a:gd name="connsiteY0" fmla="*/ 47774 h 47787"/>
                <a:gd name="connsiteX1" fmla="*/ 79375 w 749967"/>
                <a:gd name="connsiteY1" fmla="*/ 16024 h 47787"/>
                <a:gd name="connsiteX2" fmla="*/ 149225 w 749967"/>
                <a:gd name="connsiteY2" fmla="*/ 149 h 47787"/>
                <a:gd name="connsiteX3" fmla="*/ 209550 w 749967"/>
                <a:gd name="connsiteY3" fmla="*/ 19199 h 47787"/>
                <a:gd name="connsiteX4" fmla="*/ 263525 w 749967"/>
                <a:gd name="connsiteY4" fmla="*/ 12849 h 47787"/>
                <a:gd name="connsiteX5" fmla="*/ 327025 w 749967"/>
                <a:gd name="connsiteY5" fmla="*/ 44599 h 47787"/>
                <a:gd name="connsiteX6" fmla="*/ 396875 w 749967"/>
                <a:gd name="connsiteY6" fmla="*/ 3324 h 47787"/>
                <a:gd name="connsiteX7" fmla="*/ 501650 w 749967"/>
                <a:gd name="connsiteY7" fmla="*/ 44599 h 47787"/>
                <a:gd name="connsiteX8" fmla="*/ 612775 w 749967"/>
                <a:gd name="connsiteY8" fmla="*/ 149 h 47787"/>
                <a:gd name="connsiteX9" fmla="*/ 698500 w 749967"/>
                <a:gd name="connsiteY9" fmla="*/ 47774 h 47787"/>
                <a:gd name="connsiteX10" fmla="*/ 749967 w 749967"/>
                <a:gd name="connsiteY10" fmla="*/ 39253 h 47787"/>
                <a:gd name="connsiteX0" fmla="*/ 0 w 749967"/>
                <a:gd name="connsiteY0" fmla="*/ 47774 h 47788"/>
                <a:gd name="connsiteX1" fmla="*/ 79375 w 749967"/>
                <a:gd name="connsiteY1" fmla="*/ 16024 h 47788"/>
                <a:gd name="connsiteX2" fmla="*/ 149225 w 749967"/>
                <a:gd name="connsiteY2" fmla="*/ 149 h 47788"/>
                <a:gd name="connsiteX3" fmla="*/ 209550 w 749967"/>
                <a:gd name="connsiteY3" fmla="*/ 19199 h 47788"/>
                <a:gd name="connsiteX4" fmla="*/ 263525 w 749967"/>
                <a:gd name="connsiteY4" fmla="*/ 12849 h 47788"/>
                <a:gd name="connsiteX5" fmla="*/ 327025 w 749967"/>
                <a:gd name="connsiteY5" fmla="*/ 44599 h 47788"/>
                <a:gd name="connsiteX6" fmla="*/ 396875 w 749967"/>
                <a:gd name="connsiteY6" fmla="*/ 3324 h 47788"/>
                <a:gd name="connsiteX7" fmla="*/ 501650 w 749967"/>
                <a:gd name="connsiteY7" fmla="*/ 44599 h 47788"/>
                <a:gd name="connsiteX8" fmla="*/ 612775 w 749967"/>
                <a:gd name="connsiteY8" fmla="*/ 149 h 47788"/>
                <a:gd name="connsiteX9" fmla="*/ 698500 w 749967"/>
                <a:gd name="connsiteY9" fmla="*/ 47774 h 47788"/>
                <a:gd name="connsiteX10" fmla="*/ 749967 w 749967"/>
                <a:gd name="connsiteY10" fmla="*/ 39253 h 47788"/>
                <a:gd name="connsiteX0" fmla="*/ 0 w 749967"/>
                <a:gd name="connsiteY0" fmla="*/ 47774 h 47788"/>
                <a:gd name="connsiteX1" fmla="*/ 79375 w 749967"/>
                <a:gd name="connsiteY1" fmla="*/ 16024 h 47788"/>
                <a:gd name="connsiteX2" fmla="*/ 149225 w 749967"/>
                <a:gd name="connsiteY2" fmla="*/ 149 h 47788"/>
                <a:gd name="connsiteX3" fmla="*/ 209550 w 749967"/>
                <a:gd name="connsiteY3" fmla="*/ 19199 h 47788"/>
                <a:gd name="connsiteX4" fmla="*/ 263525 w 749967"/>
                <a:gd name="connsiteY4" fmla="*/ 12849 h 47788"/>
                <a:gd name="connsiteX5" fmla="*/ 327025 w 749967"/>
                <a:gd name="connsiteY5" fmla="*/ 44599 h 47788"/>
                <a:gd name="connsiteX6" fmla="*/ 396875 w 749967"/>
                <a:gd name="connsiteY6" fmla="*/ 3324 h 47788"/>
                <a:gd name="connsiteX7" fmla="*/ 501650 w 749967"/>
                <a:gd name="connsiteY7" fmla="*/ 44599 h 47788"/>
                <a:gd name="connsiteX8" fmla="*/ 612775 w 749967"/>
                <a:gd name="connsiteY8" fmla="*/ 149 h 47788"/>
                <a:gd name="connsiteX9" fmla="*/ 698500 w 749967"/>
                <a:gd name="connsiteY9" fmla="*/ 47774 h 47788"/>
                <a:gd name="connsiteX10" fmla="*/ 749967 w 749967"/>
                <a:gd name="connsiteY10" fmla="*/ 39253 h 47788"/>
                <a:gd name="connsiteX0" fmla="*/ 0 w 749967"/>
                <a:gd name="connsiteY0" fmla="*/ 47774 h 47788"/>
                <a:gd name="connsiteX1" fmla="*/ 76033 w 749967"/>
                <a:gd name="connsiteY1" fmla="*/ 10680 h 47788"/>
                <a:gd name="connsiteX2" fmla="*/ 149225 w 749967"/>
                <a:gd name="connsiteY2" fmla="*/ 149 h 47788"/>
                <a:gd name="connsiteX3" fmla="*/ 209550 w 749967"/>
                <a:gd name="connsiteY3" fmla="*/ 19199 h 47788"/>
                <a:gd name="connsiteX4" fmla="*/ 263525 w 749967"/>
                <a:gd name="connsiteY4" fmla="*/ 12849 h 47788"/>
                <a:gd name="connsiteX5" fmla="*/ 327025 w 749967"/>
                <a:gd name="connsiteY5" fmla="*/ 44599 h 47788"/>
                <a:gd name="connsiteX6" fmla="*/ 396875 w 749967"/>
                <a:gd name="connsiteY6" fmla="*/ 3324 h 47788"/>
                <a:gd name="connsiteX7" fmla="*/ 501650 w 749967"/>
                <a:gd name="connsiteY7" fmla="*/ 44599 h 47788"/>
                <a:gd name="connsiteX8" fmla="*/ 612775 w 749967"/>
                <a:gd name="connsiteY8" fmla="*/ 149 h 47788"/>
                <a:gd name="connsiteX9" fmla="*/ 698500 w 749967"/>
                <a:gd name="connsiteY9" fmla="*/ 47774 h 47788"/>
                <a:gd name="connsiteX10" fmla="*/ 749967 w 749967"/>
                <a:gd name="connsiteY10" fmla="*/ 39253 h 47788"/>
                <a:gd name="connsiteX0" fmla="*/ 0 w 749967"/>
                <a:gd name="connsiteY0" fmla="*/ 47774 h 47788"/>
                <a:gd name="connsiteX1" fmla="*/ 76033 w 749967"/>
                <a:gd name="connsiteY1" fmla="*/ 10680 h 47788"/>
                <a:gd name="connsiteX2" fmla="*/ 149225 w 749967"/>
                <a:gd name="connsiteY2" fmla="*/ 149 h 47788"/>
                <a:gd name="connsiteX3" fmla="*/ 209550 w 749967"/>
                <a:gd name="connsiteY3" fmla="*/ 19199 h 47788"/>
                <a:gd name="connsiteX4" fmla="*/ 263525 w 749967"/>
                <a:gd name="connsiteY4" fmla="*/ 12849 h 47788"/>
                <a:gd name="connsiteX5" fmla="*/ 327025 w 749967"/>
                <a:gd name="connsiteY5" fmla="*/ 44599 h 47788"/>
                <a:gd name="connsiteX6" fmla="*/ 396875 w 749967"/>
                <a:gd name="connsiteY6" fmla="*/ 3324 h 47788"/>
                <a:gd name="connsiteX7" fmla="*/ 501650 w 749967"/>
                <a:gd name="connsiteY7" fmla="*/ 44599 h 47788"/>
                <a:gd name="connsiteX8" fmla="*/ 612775 w 749967"/>
                <a:gd name="connsiteY8" fmla="*/ 149 h 47788"/>
                <a:gd name="connsiteX9" fmla="*/ 698500 w 749967"/>
                <a:gd name="connsiteY9" fmla="*/ 47774 h 47788"/>
                <a:gd name="connsiteX10" fmla="*/ 749967 w 749967"/>
                <a:gd name="connsiteY10" fmla="*/ 39253 h 47788"/>
                <a:gd name="connsiteX0" fmla="*/ 0 w 749967"/>
                <a:gd name="connsiteY0" fmla="*/ 47774 h 47788"/>
                <a:gd name="connsiteX1" fmla="*/ 149225 w 749967"/>
                <a:gd name="connsiteY1" fmla="*/ 149 h 47788"/>
                <a:gd name="connsiteX2" fmla="*/ 209550 w 749967"/>
                <a:gd name="connsiteY2" fmla="*/ 19199 h 47788"/>
                <a:gd name="connsiteX3" fmla="*/ 263525 w 749967"/>
                <a:gd name="connsiteY3" fmla="*/ 12849 h 47788"/>
                <a:gd name="connsiteX4" fmla="*/ 327025 w 749967"/>
                <a:gd name="connsiteY4" fmla="*/ 44599 h 47788"/>
                <a:gd name="connsiteX5" fmla="*/ 396875 w 749967"/>
                <a:gd name="connsiteY5" fmla="*/ 3324 h 47788"/>
                <a:gd name="connsiteX6" fmla="*/ 501650 w 749967"/>
                <a:gd name="connsiteY6" fmla="*/ 44599 h 47788"/>
                <a:gd name="connsiteX7" fmla="*/ 612775 w 749967"/>
                <a:gd name="connsiteY7" fmla="*/ 149 h 47788"/>
                <a:gd name="connsiteX8" fmla="*/ 698500 w 749967"/>
                <a:gd name="connsiteY8" fmla="*/ 47774 h 47788"/>
                <a:gd name="connsiteX9" fmla="*/ 749967 w 749967"/>
                <a:gd name="connsiteY9" fmla="*/ 39253 h 47788"/>
                <a:gd name="connsiteX0" fmla="*/ 0 w 749967"/>
                <a:gd name="connsiteY0" fmla="*/ 47774 h 47788"/>
                <a:gd name="connsiteX1" fmla="*/ 122491 w 749967"/>
                <a:gd name="connsiteY1" fmla="*/ 149 h 47788"/>
                <a:gd name="connsiteX2" fmla="*/ 209550 w 749967"/>
                <a:gd name="connsiteY2" fmla="*/ 19199 h 47788"/>
                <a:gd name="connsiteX3" fmla="*/ 263525 w 749967"/>
                <a:gd name="connsiteY3" fmla="*/ 12849 h 47788"/>
                <a:gd name="connsiteX4" fmla="*/ 327025 w 749967"/>
                <a:gd name="connsiteY4" fmla="*/ 44599 h 47788"/>
                <a:gd name="connsiteX5" fmla="*/ 396875 w 749967"/>
                <a:gd name="connsiteY5" fmla="*/ 3324 h 47788"/>
                <a:gd name="connsiteX6" fmla="*/ 501650 w 749967"/>
                <a:gd name="connsiteY6" fmla="*/ 44599 h 47788"/>
                <a:gd name="connsiteX7" fmla="*/ 612775 w 749967"/>
                <a:gd name="connsiteY7" fmla="*/ 149 h 47788"/>
                <a:gd name="connsiteX8" fmla="*/ 698500 w 749967"/>
                <a:gd name="connsiteY8" fmla="*/ 47774 h 47788"/>
                <a:gd name="connsiteX9" fmla="*/ 749967 w 749967"/>
                <a:gd name="connsiteY9" fmla="*/ 39253 h 47788"/>
                <a:gd name="connsiteX0" fmla="*/ 0 w 749967"/>
                <a:gd name="connsiteY0" fmla="*/ 47808 h 47822"/>
                <a:gd name="connsiteX1" fmla="*/ 122491 w 749967"/>
                <a:gd name="connsiteY1" fmla="*/ 183 h 47822"/>
                <a:gd name="connsiteX2" fmla="*/ 209550 w 749967"/>
                <a:gd name="connsiteY2" fmla="*/ 19233 h 47822"/>
                <a:gd name="connsiteX3" fmla="*/ 263525 w 749967"/>
                <a:gd name="connsiteY3" fmla="*/ 12883 h 47822"/>
                <a:gd name="connsiteX4" fmla="*/ 327025 w 749967"/>
                <a:gd name="connsiteY4" fmla="*/ 44633 h 47822"/>
                <a:gd name="connsiteX5" fmla="*/ 396875 w 749967"/>
                <a:gd name="connsiteY5" fmla="*/ 3358 h 47822"/>
                <a:gd name="connsiteX6" fmla="*/ 501650 w 749967"/>
                <a:gd name="connsiteY6" fmla="*/ 44633 h 47822"/>
                <a:gd name="connsiteX7" fmla="*/ 612775 w 749967"/>
                <a:gd name="connsiteY7" fmla="*/ 183 h 47822"/>
                <a:gd name="connsiteX8" fmla="*/ 698500 w 749967"/>
                <a:gd name="connsiteY8" fmla="*/ 47808 h 47822"/>
                <a:gd name="connsiteX9" fmla="*/ 749967 w 749967"/>
                <a:gd name="connsiteY9" fmla="*/ 39287 h 47822"/>
                <a:gd name="connsiteX0" fmla="*/ 0 w 749967"/>
                <a:gd name="connsiteY0" fmla="*/ 47774 h 47788"/>
                <a:gd name="connsiteX1" fmla="*/ 122491 w 749967"/>
                <a:gd name="connsiteY1" fmla="*/ 149 h 47788"/>
                <a:gd name="connsiteX2" fmla="*/ 209550 w 749967"/>
                <a:gd name="connsiteY2" fmla="*/ 19199 h 47788"/>
                <a:gd name="connsiteX3" fmla="*/ 263525 w 749967"/>
                <a:gd name="connsiteY3" fmla="*/ 12849 h 47788"/>
                <a:gd name="connsiteX4" fmla="*/ 327025 w 749967"/>
                <a:gd name="connsiteY4" fmla="*/ 44599 h 47788"/>
                <a:gd name="connsiteX5" fmla="*/ 396875 w 749967"/>
                <a:gd name="connsiteY5" fmla="*/ 3324 h 47788"/>
                <a:gd name="connsiteX6" fmla="*/ 501650 w 749967"/>
                <a:gd name="connsiteY6" fmla="*/ 44599 h 47788"/>
                <a:gd name="connsiteX7" fmla="*/ 612775 w 749967"/>
                <a:gd name="connsiteY7" fmla="*/ 149 h 47788"/>
                <a:gd name="connsiteX8" fmla="*/ 698500 w 749967"/>
                <a:gd name="connsiteY8" fmla="*/ 47774 h 47788"/>
                <a:gd name="connsiteX9" fmla="*/ 749967 w 749967"/>
                <a:gd name="connsiteY9" fmla="*/ 39253 h 47788"/>
                <a:gd name="connsiteX0" fmla="*/ 0 w 749967"/>
                <a:gd name="connsiteY0" fmla="*/ 47778 h 47792"/>
                <a:gd name="connsiteX1" fmla="*/ 122491 w 749967"/>
                <a:gd name="connsiteY1" fmla="*/ 153 h 47792"/>
                <a:gd name="connsiteX2" fmla="*/ 209550 w 749967"/>
                <a:gd name="connsiteY2" fmla="*/ 19203 h 47792"/>
                <a:gd name="connsiteX3" fmla="*/ 263525 w 749967"/>
                <a:gd name="connsiteY3" fmla="*/ 12853 h 47792"/>
                <a:gd name="connsiteX4" fmla="*/ 327025 w 749967"/>
                <a:gd name="connsiteY4" fmla="*/ 44603 h 47792"/>
                <a:gd name="connsiteX5" fmla="*/ 396875 w 749967"/>
                <a:gd name="connsiteY5" fmla="*/ 3328 h 47792"/>
                <a:gd name="connsiteX6" fmla="*/ 501650 w 749967"/>
                <a:gd name="connsiteY6" fmla="*/ 44603 h 47792"/>
                <a:gd name="connsiteX7" fmla="*/ 612775 w 749967"/>
                <a:gd name="connsiteY7" fmla="*/ 153 h 47792"/>
                <a:gd name="connsiteX8" fmla="*/ 698500 w 749967"/>
                <a:gd name="connsiteY8" fmla="*/ 47778 h 47792"/>
                <a:gd name="connsiteX9" fmla="*/ 749967 w 749967"/>
                <a:gd name="connsiteY9" fmla="*/ 39257 h 47792"/>
                <a:gd name="connsiteX0" fmla="*/ 0 w 749967"/>
                <a:gd name="connsiteY0" fmla="*/ 47848 h 47862"/>
                <a:gd name="connsiteX1" fmla="*/ 122491 w 749967"/>
                <a:gd name="connsiteY1" fmla="*/ 223 h 47862"/>
                <a:gd name="connsiteX2" fmla="*/ 209550 w 749967"/>
                <a:gd name="connsiteY2" fmla="*/ 19273 h 47862"/>
                <a:gd name="connsiteX3" fmla="*/ 327025 w 749967"/>
                <a:gd name="connsiteY3" fmla="*/ 44673 h 47862"/>
                <a:gd name="connsiteX4" fmla="*/ 396875 w 749967"/>
                <a:gd name="connsiteY4" fmla="*/ 3398 h 47862"/>
                <a:gd name="connsiteX5" fmla="*/ 501650 w 749967"/>
                <a:gd name="connsiteY5" fmla="*/ 44673 h 47862"/>
                <a:gd name="connsiteX6" fmla="*/ 612775 w 749967"/>
                <a:gd name="connsiteY6" fmla="*/ 223 h 47862"/>
                <a:gd name="connsiteX7" fmla="*/ 698500 w 749967"/>
                <a:gd name="connsiteY7" fmla="*/ 47848 h 47862"/>
                <a:gd name="connsiteX8" fmla="*/ 749967 w 749967"/>
                <a:gd name="connsiteY8" fmla="*/ 39327 h 47862"/>
                <a:gd name="connsiteX0" fmla="*/ 0 w 749967"/>
                <a:gd name="connsiteY0" fmla="*/ 47848 h 47862"/>
                <a:gd name="connsiteX1" fmla="*/ 122491 w 749967"/>
                <a:gd name="connsiteY1" fmla="*/ 223 h 47862"/>
                <a:gd name="connsiteX2" fmla="*/ 209550 w 749967"/>
                <a:gd name="connsiteY2" fmla="*/ 19273 h 47862"/>
                <a:gd name="connsiteX3" fmla="*/ 313658 w 749967"/>
                <a:gd name="connsiteY3" fmla="*/ 44673 h 47862"/>
                <a:gd name="connsiteX4" fmla="*/ 396875 w 749967"/>
                <a:gd name="connsiteY4" fmla="*/ 3398 h 47862"/>
                <a:gd name="connsiteX5" fmla="*/ 501650 w 749967"/>
                <a:gd name="connsiteY5" fmla="*/ 44673 h 47862"/>
                <a:gd name="connsiteX6" fmla="*/ 612775 w 749967"/>
                <a:gd name="connsiteY6" fmla="*/ 223 h 47862"/>
                <a:gd name="connsiteX7" fmla="*/ 698500 w 749967"/>
                <a:gd name="connsiteY7" fmla="*/ 47848 h 47862"/>
                <a:gd name="connsiteX8" fmla="*/ 749967 w 749967"/>
                <a:gd name="connsiteY8" fmla="*/ 39327 h 47862"/>
                <a:gd name="connsiteX0" fmla="*/ 0 w 749967"/>
                <a:gd name="connsiteY0" fmla="*/ 47848 h 47862"/>
                <a:gd name="connsiteX1" fmla="*/ 122491 w 749967"/>
                <a:gd name="connsiteY1" fmla="*/ 223 h 47862"/>
                <a:gd name="connsiteX2" fmla="*/ 209550 w 749967"/>
                <a:gd name="connsiteY2" fmla="*/ 19273 h 47862"/>
                <a:gd name="connsiteX3" fmla="*/ 313658 w 749967"/>
                <a:gd name="connsiteY3" fmla="*/ 44673 h 47862"/>
                <a:gd name="connsiteX4" fmla="*/ 396875 w 749967"/>
                <a:gd name="connsiteY4" fmla="*/ 3398 h 47862"/>
                <a:gd name="connsiteX5" fmla="*/ 501650 w 749967"/>
                <a:gd name="connsiteY5" fmla="*/ 44673 h 47862"/>
                <a:gd name="connsiteX6" fmla="*/ 612775 w 749967"/>
                <a:gd name="connsiteY6" fmla="*/ 223 h 47862"/>
                <a:gd name="connsiteX7" fmla="*/ 698500 w 749967"/>
                <a:gd name="connsiteY7" fmla="*/ 47848 h 47862"/>
                <a:gd name="connsiteX8" fmla="*/ 749967 w 749967"/>
                <a:gd name="connsiteY8" fmla="*/ 39327 h 47862"/>
                <a:gd name="connsiteX0" fmla="*/ 0 w 749967"/>
                <a:gd name="connsiteY0" fmla="*/ 47848 h 47862"/>
                <a:gd name="connsiteX1" fmla="*/ 122491 w 749967"/>
                <a:gd name="connsiteY1" fmla="*/ 223 h 47862"/>
                <a:gd name="connsiteX2" fmla="*/ 209550 w 749967"/>
                <a:gd name="connsiteY2" fmla="*/ 19273 h 47862"/>
                <a:gd name="connsiteX3" fmla="*/ 313658 w 749967"/>
                <a:gd name="connsiteY3" fmla="*/ 44673 h 47862"/>
                <a:gd name="connsiteX4" fmla="*/ 396875 w 749967"/>
                <a:gd name="connsiteY4" fmla="*/ 3398 h 47862"/>
                <a:gd name="connsiteX5" fmla="*/ 501650 w 749967"/>
                <a:gd name="connsiteY5" fmla="*/ 44673 h 47862"/>
                <a:gd name="connsiteX6" fmla="*/ 612775 w 749967"/>
                <a:gd name="connsiteY6" fmla="*/ 223 h 47862"/>
                <a:gd name="connsiteX7" fmla="*/ 698500 w 749967"/>
                <a:gd name="connsiteY7" fmla="*/ 47848 h 47862"/>
                <a:gd name="connsiteX8" fmla="*/ 749967 w 749967"/>
                <a:gd name="connsiteY8" fmla="*/ 39327 h 47862"/>
                <a:gd name="connsiteX0" fmla="*/ 0 w 749967"/>
                <a:gd name="connsiteY0" fmla="*/ 47848 h 47862"/>
                <a:gd name="connsiteX1" fmla="*/ 122491 w 749967"/>
                <a:gd name="connsiteY1" fmla="*/ 223 h 47862"/>
                <a:gd name="connsiteX2" fmla="*/ 209550 w 749967"/>
                <a:gd name="connsiteY2" fmla="*/ 19273 h 47862"/>
                <a:gd name="connsiteX3" fmla="*/ 313658 w 749967"/>
                <a:gd name="connsiteY3" fmla="*/ 44673 h 47862"/>
                <a:gd name="connsiteX4" fmla="*/ 396875 w 749967"/>
                <a:gd name="connsiteY4" fmla="*/ 3398 h 47862"/>
                <a:gd name="connsiteX5" fmla="*/ 501650 w 749967"/>
                <a:gd name="connsiteY5" fmla="*/ 44673 h 47862"/>
                <a:gd name="connsiteX6" fmla="*/ 612775 w 749967"/>
                <a:gd name="connsiteY6" fmla="*/ 223 h 47862"/>
                <a:gd name="connsiteX7" fmla="*/ 698500 w 749967"/>
                <a:gd name="connsiteY7" fmla="*/ 47848 h 47862"/>
                <a:gd name="connsiteX8" fmla="*/ 749967 w 749967"/>
                <a:gd name="connsiteY8" fmla="*/ 39327 h 47862"/>
                <a:gd name="connsiteX0" fmla="*/ 0 w 749967"/>
                <a:gd name="connsiteY0" fmla="*/ 47848 h 47862"/>
                <a:gd name="connsiteX1" fmla="*/ 122491 w 749967"/>
                <a:gd name="connsiteY1" fmla="*/ 223 h 47862"/>
                <a:gd name="connsiteX2" fmla="*/ 209550 w 749967"/>
                <a:gd name="connsiteY2" fmla="*/ 19273 h 47862"/>
                <a:gd name="connsiteX3" fmla="*/ 313658 w 749967"/>
                <a:gd name="connsiteY3" fmla="*/ 44673 h 47862"/>
                <a:gd name="connsiteX4" fmla="*/ 396875 w 749967"/>
                <a:gd name="connsiteY4" fmla="*/ 3398 h 47862"/>
                <a:gd name="connsiteX5" fmla="*/ 501650 w 749967"/>
                <a:gd name="connsiteY5" fmla="*/ 44673 h 47862"/>
                <a:gd name="connsiteX6" fmla="*/ 612775 w 749967"/>
                <a:gd name="connsiteY6" fmla="*/ 223 h 47862"/>
                <a:gd name="connsiteX7" fmla="*/ 698500 w 749967"/>
                <a:gd name="connsiteY7" fmla="*/ 47848 h 47862"/>
                <a:gd name="connsiteX8" fmla="*/ 749967 w 749967"/>
                <a:gd name="connsiteY8" fmla="*/ 39327 h 47862"/>
                <a:gd name="connsiteX0" fmla="*/ 0 w 749967"/>
                <a:gd name="connsiteY0" fmla="*/ 47848 h 47862"/>
                <a:gd name="connsiteX1" fmla="*/ 122491 w 749967"/>
                <a:gd name="connsiteY1" fmla="*/ 223 h 47862"/>
                <a:gd name="connsiteX2" fmla="*/ 209550 w 749967"/>
                <a:gd name="connsiteY2" fmla="*/ 19273 h 47862"/>
                <a:gd name="connsiteX3" fmla="*/ 313658 w 749967"/>
                <a:gd name="connsiteY3" fmla="*/ 44673 h 47862"/>
                <a:gd name="connsiteX4" fmla="*/ 396875 w 749967"/>
                <a:gd name="connsiteY4" fmla="*/ 3398 h 47862"/>
                <a:gd name="connsiteX5" fmla="*/ 501650 w 749967"/>
                <a:gd name="connsiteY5" fmla="*/ 44673 h 47862"/>
                <a:gd name="connsiteX6" fmla="*/ 612775 w 749967"/>
                <a:gd name="connsiteY6" fmla="*/ 223 h 47862"/>
                <a:gd name="connsiteX7" fmla="*/ 698500 w 749967"/>
                <a:gd name="connsiteY7" fmla="*/ 47848 h 47862"/>
                <a:gd name="connsiteX8" fmla="*/ 749967 w 749967"/>
                <a:gd name="connsiteY8" fmla="*/ 39327 h 47862"/>
                <a:gd name="connsiteX0" fmla="*/ 0 w 749967"/>
                <a:gd name="connsiteY0" fmla="*/ 90210 h 90224"/>
                <a:gd name="connsiteX1" fmla="*/ 122491 w 749967"/>
                <a:gd name="connsiteY1" fmla="*/ 42585 h 90224"/>
                <a:gd name="connsiteX2" fmla="*/ 209550 w 749967"/>
                <a:gd name="connsiteY2" fmla="*/ 61635 h 90224"/>
                <a:gd name="connsiteX3" fmla="*/ 313658 w 749967"/>
                <a:gd name="connsiteY3" fmla="*/ 87035 h 90224"/>
                <a:gd name="connsiteX4" fmla="*/ 404029 w 749967"/>
                <a:gd name="connsiteY4" fmla="*/ 0 h 90224"/>
                <a:gd name="connsiteX5" fmla="*/ 501650 w 749967"/>
                <a:gd name="connsiteY5" fmla="*/ 87035 h 90224"/>
                <a:gd name="connsiteX6" fmla="*/ 612775 w 749967"/>
                <a:gd name="connsiteY6" fmla="*/ 42585 h 90224"/>
                <a:gd name="connsiteX7" fmla="*/ 698500 w 749967"/>
                <a:gd name="connsiteY7" fmla="*/ 90210 h 90224"/>
                <a:gd name="connsiteX8" fmla="*/ 749967 w 749967"/>
                <a:gd name="connsiteY8" fmla="*/ 81689 h 90224"/>
                <a:gd name="connsiteX0" fmla="*/ 0 w 749967"/>
                <a:gd name="connsiteY0" fmla="*/ 90362 h 112460"/>
                <a:gd name="connsiteX1" fmla="*/ 122491 w 749967"/>
                <a:gd name="connsiteY1" fmla="*/ 42737 h 112460"/>
                <a:gd name="connsiteX2" fmla="*/ 209550 w 749967"/>
                <a:gd name="connsiteY2" fmla="*/ 61787 h 112460"/>
                <a:gd name="connsiteX3" fmla="*/ 313658 w 749967"/>
                <a:gd name="connsiteY3" fmla="*/ 87187 h 112460"/>
                <a:gd name="connsiteX4" fmla="*/ 404029 w 749967"/>
                <a:gd name="connsiteY4" fmla="*/ 152 h 112460"/>
                <a:gd name="connsiteX5" fmla="*/ 501650 w 749967"/>
                <a:gd name="connsiteY5" fmla="*/ 111973 h 112460"/>
                <a:gd name="connsiteX6" fmla="*/ 612775 w 749967"/>
                <a:gd name="connsiteY6" fmla="*/ 42737 h 112460"/>
                <a:gd name="connsiteX7" fmla="*/ 698500 w 749967"/>
                <a:gd name="connsiteY7" fmla="*/ 90362 h 112460"/>
                <a:gd name="connsiteX8" fmla="*/ 749967 w 749967"/>
                <a:gd name="connsiteY8" fmla="*/ 81841 h 112460"/>
                <a:gd name="connsiteX0" fmla="*/ 0 w 749967"/>
                <a:gd name="connsiteY0" fmla="*/ 90362 h 113366"/>
                <a:gd name="connsiteX1" fmla="*/ 122491 w 749967"/>
                <a:gd name="connsiteY1" fmla="*/ 42737 h 113366"/>
                <a:gd name="connsiteX2" fmla="*/ 209550 w 749967"/>
                <a:gd name="connsiteY2" fmla="*/ 61787 h 113366"/>
                <a:gd name="connsiteX3" fmla="*/ 313658 w 749967"/>
                <a:gd name="connsiteY3" fmla="*/ 87187 h 113366"/>
                <a:gd name="connsiteX4" fmla="*/ 404029 w 749967"/>
                <a:gd name="connsiteY4" fmla="*/ 152 h 113366"/>
                <a:gd name="connsiteX5" fmla="*/ 501650 w 749967"/>
                <a:gd name="connsiteY5" fmla="*/ 111973 h 113366"/>
                <a:gd name="connsiteX6" fmla="*/ 612775 w 749967"/>
                <a:gd name="connsiteY6" fmla="*/ 42737 h 113366"/>
                <a:gd name="connsiteX7" fmla="*/ 698500 w 749967"/>
                <a:gd name="connsiteY7" fmla="*/ 90362 h 113366"/>
                <a:gd name="connsiteX8" fmla="*/ 749967 w 749967"/>
                <a:gd name="connsiteY8" fmla="*/ 81841 h 113366"/>
                <a:gd name="connsiteX0" fmla="*/ 0 w 749967"/>
                <a:gd name="connsiteY0" fmla="*/ 90362 h 111983"/>
                <a:gd name="connsiteX1" fmla="*/ 122491 w 749967"/>
                <a:gd name="connsiteY1" fmla="*/ 42737 h 111983"/>
                <a:gd name="connsiteX2" fmla="*/ 209550 w 749967"/>
                <a:gd name="connsiteY2" fmla="*/ 61787 h 111983"/>
                <a:gd name="connsiteX3" fmla="*/ 313658 w 749967"/>
                <a:gd name="connsiteY3" fmla="*/ 87187 h 111983"/>
                <a:gd name="connsiteX4" fmla="*/ 404029 w 749967"/>
                <a:gd name="connsiteY4" fmla="*/ 152 h 111983"/>
                <a:gd name="connsiteX5" fmla="*/ 501650 w 749967"/>
                <a:gd name="connsiteY5" fmla="*/ 111973 h 111983"/>
                <a:gd name="connsiteX6" fmla="*/ 612775 w 749967"/>
                <a:gd name="connsiteY6" fmla="*/ 42737 h 111983"/>
                <a:gd name="connsiteX7" fmla="*/ 698500 w 749967"/>
                <a:gd name="connsiteY7" fmla="*/ 90362 h 111983"/>
                <a:gd name="connsiteX8" fmla="*/ 749967 w 749967"/>
                <a:gd name="connsiteY8" fmla="*/ 81841 h 111983"/>
                <a:gd name="connsiteX0" fmla="*/ 0 w 749967"/>
                <a:gd name="connsiteY0" fmla="*/ 90284 h 111905"/>
                <a:gd name="connsiteX1" fmla="*/ 122491 w 749967"/>
                <a:gd name="connsiteY1" fmla="*/ 42659 h 111905"/>
                <a:gd name="connsiteX2" fmla="*/ 209550 w 749967"/>
                <a:gd name="connsiteY2" fmla="*/ 61709 h 111905"/>
                <a:gd name="connsiteX3" fmla="*/ 313658 w 749967"/>
                <a:gd name="connsiteY3" fmla="*/ 87109 h 111905"/>
                <a:gd name="connsiteX4" fmla="*/ 404029 w 749967"/>
                <a:gd name="connsiteY4" fmla="*/ 74 h 111905"/>
                <a:gd name="connsiteX5" fmla="*/ 501650 w 749967"/>
                <a:gd name="connsiteY5" fmla="*/ 111895 h 111905"/>
                <a:gd name="connsiteX6" fmla="*/ 612775 w 749967"/>
                <a:gd name="connsiteY6" fmla="*/ 42659 h 111905"/>
                <a:gd name="connsiteX7" fmla="*/ 698500 w 749967"/>
                <a:gd name="connsiteY7" fmla="*/ 90284 h 111905"/>
                <a:gd name="connsiteX8" fmla="*/ 749967 w 749967"/>
                <a:gd name="connsiteY8" fmla="*/ 81763 h 111905"/>
                <a:gd name="connsiteX0" fmla="*/ 0 w 749967"/>
                <a:gd name="connsiteY0" fmla="*/ 90519 h 112140"/>
                <a:gd name="connsiteX1" fmla="*/ 122491 w 749967"/>
                <a:gd name="connsiteY1" fmla="*/ 42894 h 112140"/>
                <a:gd name="connsiteX2" fmla="*/ 209550 w 749967"/>
                <a:gd name="connsiteY2" fmla="*/ 61944 h 112140"/>
                <a:gd name="connsiteX3" fmla="*/ 313658 w 749967"/>
                <a:gd name="connsiteY3" fmla="*/ 87344 h 112140"/>
                <a:gd name="connsiteX4" fmla="*/ 404029 w 749967"/>
                <a:gd name="connsiteY4" fmla="*/ 309 h 112140"/>
                <a:gd name="connsiteX5" fmla="*/ 501650 w 749967"/>
                <a:gd name="connsiteY5" fmla="*/ 112130 h 112140"/>
                <a:gd name="connsiteX6" fmla="*/ 612775 w 749967"/>
                <a:gd name="connsiteY6" fmla="*/ 42894 h 112140"/>
                <a:gd name="connsiteX7" fmla="*/ 698500 w 749967"/>
                <a:gd name="connsiteY7" fmla="*/ 90519 h 112140"/>
                <a:gd name="connsiteX8" fmla="*/ 749967 w 749967"/>
                <a:gd name="connsiteY8" fmla="*/ 81998 h 112140"/>
                <a:gd name="connsiteX0" fmla="*/ 0 w 749967"/>
                <a:gd name="connsiteY0" fmla="*/ 90540 h 112161"/>
                <a:gd name="connsiteX1" fmla="*/ 122491 w 749967"/>
                <a:gd name="connsiteY1" fmla="*/ 42915 h 112161"/>
                <a:gd name="connsiteX2" fmla="*/ 209550 w 749967"/>
                <a:gd name="connsiteY2" fmla="*/ 61965 h 112161"/>
                <a:gd name="connsiteX3" fmla="*/ 313658 w 749967"/>
                <a:gd name="connsiteY3" fmla="*/ 87365 h 112161"/>
                <a:gd name="connsiteX4" fmla="*/ 404029 w 749967"/>
                <a:gd name="connsiteY4" fmla="*/ 330 h 112161"/>
                <a:gd name="connsiteX5" fmla="*/ 501650 w 749967"/>
                <a:gd name="connsiteY5" fmla="*/ 112151 h 112161"/>
                <a:gd name="connsiteX6" fmla="*/ 612775 w 749967"/>
                <a:gd name="connsiteY6" fmla="*/ 42915 h 112161"/>
                <a:gd name="connsiteX7" fmla="*/ 698500 w 749967"/>
                <a:gd name="connsiteY7" fmla="*/ 90540 h 112161"/>
                <a:gd name="connsiteX8" fmla="*/ 749967 w 749967"/>
                <a:gd name="connsiteY8" fmla="*/ 82019 h 112161"/>
                <a:gd name="connsiteX0" fmla="*/ 0 w 749967"/>
                <a:gd name="connsiteY0" fmla="*/ 90495 h 112116"/>
                <a:gd name="connsiteX1" fmla="*/ 122491 w 749967"/>
                <a:gd name="connsiteY1" fmla="*/ 42870 h 112116"/>
                <a:gd name="connsiteX2" fmla="*/ 209550 w 749967"/>
                <a:gd name="connsiteY2" fmla="*/ 61920 h 112116"/>
                <a:gd name="connsiteX3" fmla="*/ 313658 w 749967"/>
                <a:gd name="connsiteY3" fmla="*/ 87320 h 112116"/>
                <a:gd name="connsiteX4" fmla="*/ 404029 w 749967"/>
                <a:gd name="connsiteY4" fmla="*/ 285 h 112116"/>
                <a:gd name="connsiteX5" fmla="*/ 501650 w 749967"/>
                <a:gd name="connsiteY5" fmla="*/ 112106 h 112116"/>
                <a:gd name="connsiteX6" fmla="*/ 612775 w 749967"/>
                <a:gd name="connsiteY6" fmla="*/ 42870 h 112116"/>
                <a:gd name="connsiteX7" fmla="*/ 698500 w 749967"/>
                <a:gd name="connsiteY7" fmla="*/ 90495 h 112116"/>
                <a:gd name="connsiteX8" fmla="*/ 749967 w 749967"/>
                <a:gd name="connsiteY8" fmla="*/ 81974 h 112116"/>
                <a:gd name="connsiteX0" fmla="*/ 0 w 749967"/>
                <a:gd name="connsiteY0" fmla="*/ 90495 h 112116"/>
                <a:gd name="connsiteX1" fmla="*/ 122491 w 749967"/>
                <a:gd name="connsiteY1" fmla="*/ 42870 h 112116"/>
                <a:gd name="connsiteX2" fmla="*/ 209550 w 749967"/>
                <a:gd name="connsiteY2" fmla="*/ 61920 h 112116"/>
                <a:gd name="connsiteX3" fmla="*/ 313658 w 749967"/>
                <a:gd name="connsiteY3" fmla="*/ 87320 h 112116"/>
                <a:gd name="connsiteX4" fmla="*/ 404029 w 749967"/>
                <a:gd name="connsiteY4" fmla="*/ 285 h 112116"/>
                <a:gd name="connsiteX5" fmla="*/ 501650 w 749967"/>
                <a:gd name="connsiteY5" fmla="*/ 112106 h 112116"/>
                <a:gd name="connsiteX6" fmla="*/ 612775 w 749967"/>
                <a:gd name="connsiteY6" fmla="*/ 42870 h 112116"/>
                <a:gd name="connsiteX7" fmla="*/ 698500 w 749967"/>
                <a:gd name="connsiteY7" fmla="*/ 90495 h 112116"/>
                <a:gd name="connsiteX8" fmla="*/ 749967 w 749967"/>
                <a:gd name="connsiteY8" fmla="*/ 81974 h 112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49967" h="112116">
                  <a:moveTo>
                    <a:pt x="0" y="90495"/>
                  </a:moveTo>
                  <a:cubicBezTo>
                    <a:pt x="31089" y="80573"/>
                    <a:pt x="127863" y="45155"/>
                    <a:pt x="122491" y="42870"/>
                  </a:cubicBezTo>
                  <a:cubicBezTo>
                    <a:pt x="117452" y="40727"/>
                    <a:pt x="177689" y="54512"/>
                    <a:pt x="209550" y="61920"/>
                  </a:cubicBezTo>
                  <a:cubicBezTo>
                    <a:pt x="241411" y="69328"/>
                    <a:pt x="304376" y="90147"/>
                    <a:pt x="313658" y="87320"/>
                  </a:cubicBezTo>
                  <a:cubicBezTo>
                    <a:pt x="322224" y="84711"/>
                    <a:pt x="390573" y="-5698"/>
                    <a:pt x="404029" y="285"/>
                  </a:cubicBezTo>
                  <a:cubicBezTo>
                    <a:pt x="409218" y="2592"/>
                    <a:pt x="492569" y="113370"/>
                    <a:pt x="501650" y="112106"/>
                  </a:cubicBezTo>
                  <a:cubicBezTo>
                    <a:pt x="506189" y="111474"/>
                    <a:pt x="608581" y="40753"/>
                    <a:pt x="612775" y="42870"/>
                  </a:cubicBezTo>
                  <a:cubicBezTo>
                    <a:pt x="616969" y="44987"/>
                    <a:pt x="702834" y="91451"/>
                    <a:pt x="698500" y="90495"/>
                  </a:cubicBezTo>
                  <a:cubicBezTo>
                    <a:pt x="695744" y="89887"/>
                    <a:pt x="747918" y="84593"/>
                    <a:pt x="749967" y="81974"/>
                  </a:cubicBezTo>
                </a:path>
              </a:pathLst>
            </a:custGeom>
            <a:noFill/>
            <a:ln w="28575">
              <a:solidFill>
                <a:srgbClr val="CB48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50" spc="-52">
                <a:latin typeface="HelveticaNeueLT Std Med" panose="020B0604020202020204" pitchFamily="34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42" name="Group 341">
              <a:extLst>
                <a:ext uri="{FF2B5EF4-FFF2-40B4-BE49-F238E27FC236}">
                  <a16:creationId xmlns:a16="http://schemas.microsoft.com/office/drawing/2014/main" id="{757C7B40-61D2-4317-BAD3-C6A345E4544E}"/>
                </a:ext>
              </a:extLst>
            </p:cNvPr>
            <p:cNvGrpSpPr/>
            <p:nvPr/>
          </p:nvGrpSpPr>
          <p:grpSpPr>
            <a:xfrm>
              <a:off x="4556266" y="2087875"/>
              <a:ext cx="786222" cy="1188989"/>
              <a:chOff x="4556266" y="8159"/>
              <a:chExt cx="786222" cy="1188989"/>
            </a:xfrm>
          </p:grpSpPr>
          <p:sp>
            <p:nvSpPr>
              <p:cNvPr id="347" name="Freeform: Shape 346">
                <a:extLst>
                  <a:ext uri="{FF2B5EF4-FFF2-40B4-BE49-F238E27FC236}">
                    <a16:creationId xmlns:a16="http://schemas.microsoft.com/office/drawing/2014/main" id="{447DE52A-FCEB-4991-AAFE-323B750AEEEE}"/>
                  </a:ext>
                </a:extLst>
              </p:cNvPr>
              <p:cNvSpPr/>
              <p:nvPr/>
            </p:nvSpPr>
            <p:spPr>
              <a:xfrm>
                <a:off x="4562745" y="8159"/>
                <a:ext cx="773259" cy="265180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6050 w 736600"/>
                  <a:gd name="connsiteY2" fmla="*/ 361951 h 364931"/>
                  <a:gd name="connsiteX3" fmla="*/ 209550 w 736600"/>
                  <a:gd name="connsiteY3" fmla="*/ 311151 h 364931"/>
                  <a:gd name="connsiteX4" fmla="*/ 263525 w 736600"/>
                  <a:gd name="connsiteY4" fmla="*/ 304801 h 364931"/>
                  <a:gd name="connsiteX5" fmla="*/ 327025 w 736600"/>
                  <a:gd name="connsiteY5" fmla="*/ 355601 h 364931"/>
                  <a:gd name="connsiteX6" fmla="*/ 374650 w 736600"/>
                  <a:gd name="connsiteY6" fmla="*/ 327026 h 364931"/>
                  <a:gd name="connsiteX7" fmla="*/ 425450 w 736600"/>
                  <a:gd name="connsiteY7" fmla="*/ 1 h 364931"/>
                  <a:gd name="connsiteX8" fmla="*/ 482600 w 736600"/>
                  <a:gd name="connsiteY8" fmla="*/ 330201 h 364931"/>
                  <a:gd name="connsiteX9" fmla="*/ 612775 w 736600"/>
                  <a:gd name="connsiteY9" fmla="*/ 292101 h 364931"/>
                  <a:gd name="connsiteX10" fmla="*/ 698500 w 736600"/>
                  <a:gd name="connsiteY10" fmla="*/ 339726 h 364931"/>
                  <a:gd name="connsiteX11" fmla="*/ 736600 w 736600"/>
                  <a:gd name="connsiteY11" fmla="*/ 336551 h 364931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6050 w 736600"/>
                  <a:gd name="connsiteY2" fmla="*/ 361951 h 364931"/>
                  <a:gd name="connsiteX3" fmla="*/ 209550 w 736600"/>
                  <a:gd name="connsiteY3" fmla="*/ 311151 h 364931"/>
                  <a:gd name="connsiteX4" fmla="*/ 263525 w 736600"/>
                  <a:gd name="connsiteY4" fmla="*/ 304801 h 364931"/>
                  <a:gd name="connsiteX5" fmla="*/ 327025 w 736600"/>
                  <a:gd name="connsiteY5" fmla="*/ 355601 h 364931"/>
                  <a:gd name="connsiteX6" fmla="*/ 374650 w 736600"/>
                  <a:gd name="connsiteY6" fmla="*/ 327026 h 364931"/>
                  <a:gd name="connsiteX7" fmla="*/ 425450 w 736600"/>
                  <a:gd name="connsiteY7" fmla="*/ 1 h 364931"/>
                  <a:gd name="connsiteX8" fmla="*/ 482600 w 736600"/>
                  <a:gd name="connsiteY8" fmla="*/ 330201 h 364931"/>
                  <a:gd name="connsiteX9" fmla="*/ 612775 w 736600"/>
                  <a:gd name="connsiteY9" fmla="*/ 292101 h 364931"/>
                  <a:gd name="connsiteX10" fmla="*/ 698500 w 736600"/>
                  <a:gd name="connsiteY10" fmla="*/ 339726 h 364931"/>
                  <a:gd name="connsiteX11" fmla="*/ 736600 w 736600"/>
                  <a:gd name="connsiteY11" fmla="*/ 336551 h 364931"/>
                  <a:gd name="connsiteX0" fmla="*/ 0 w 736600"/>
                  <a:gd name="connsiteY0" fmla="*/ 275399 h 297628"/>
                  <a:gd name="connsiteX1" fmla="*/ 79375 w 736600"/>
                  <a:gd name="connsiteY1" fmla="*/ 243649 h 297628"/>
                  <a:gd name="connsiteX2" fmla="*/ 146050 w 736600"/>
                  <a:gd name="connsiteY2" fmla="*/ 297624 h 297628"/>
                  <a:gd name="connsiteX3" fmla="*/ 209550 w 736600"/>
                  <a:gd name="connsiteY3" fmla="*/ 246824 h 297628"/>
                  <a:gd name="connsiteX4" fmla="*/ 263525 w 736600"/>
                  <a:gd name="connsiteY4" fmla="*/ 240474 h 297628"/>
                  <a:gd name="connsiteX5" fmla="*/ 327025 w 736600"/>
                  <a:gd name="connsiteY5" fmla="*/ 291274 h 297628"/>
                  <a:gd name="connsiteX6" fmla="*/ 374650 w 736600"/>
                  <a:gd name="connsiteY6" fmla="*/ 262699 h 297628"/>
                  <a:gd name="connsiteX7" fmla="*/ 425450 w 736600"/>
                  <a:gd name="connsiteY7" fmla="*/ 1 h 297628"/>
                  <a:gd name="connsiteX8" fmla="*/ 482600 w 736600"/>
                  <a:gd name="connsiteY8" fmla="*/ 265874 h 297628"/>
                  <a:gd name="connsiteX9" fmla="*/ 612775 w 736600"/>
                  <a:gd name="connsiteY9" fmla="*/ 227774 h 297628"/>
                  <a:gd name="connsiteX10" fmla="*/ 698500 w 736600"/>
                  <a:gd name="connsiteY10" fmla="*/ 275399 h 297628"/>
                  <a:gd name="connsiteX11" fmla="*/ 736600 w 736600"/>
                  <a:gd name="connsiteY11" fmla="*/ 272224 h 297628"/>
                  <a:gd name="connsiteX0" fmla="*/ 0 w 736600"/>
                  <a:gd name="connsiteY0" fmla="*/ 275402 h 297631"/>
                  <a:gd name="connsiteX1" fmla="*/ 79375 w 736600"/>
                  <a:gd name="connsiteY1" fmla="*/ 243652 h 297631"/>
                  <a:gd name="connsiteX2" fmla="*/ 146050 w 736600"/>
                  <a:gd name="connsiteY2" fmla="*/ 297627 h 297631"/>
                  <a:gd name="connsiteX3" fmla="*/ 209550 w 736600"/>
                  <a:gd name="connsiteY3" fmla="*/ 246827 h 297631"/>
                  <a:gd name="connsiteX4" fmla="*/ 263525 w 736600"/>
                  <a:gd name="connsiteY4" fmla="*/ 240477 h 297631"/>
                  <a:gd name="connsiteX5" fmla="*/ 327025 w 736600"/>
                  <a:gd name="connsiteY5" fmla="*/ 291277 h 297631"/>
                  <a:gd name="connsiteX6" fmla="*/ 374650 w 736600"/>
                  <a:gd name="connsiteY6" fmla="*/ 262702 h 297631"/>
                  <a:gd name="connsiteX7" fmla="*/ 425450 w 736600"/>
                  <a:gd name="connsiteY7" fmla="*/ 4 h 297631"/>
                  <a:gd name="connsiteX8" fmla="*/ 482600 w 736600"/>
                  <a:gd name="connsiteY8" fmla="*/ 265877 h 297631"/>
                  <a:gd name="connsiteX9" fmla="*/ 612775 w 736600"/>
                  <a:gd name="connsiteY9" fmla="*/ 227777 h 297631"/>
                  <a:gd name="connsiteX10" fmla="*/ 698500 w 736600"/>
                  <a:gd name="connsiteY10" fmla="*/ 275402 h 297631"/>
                  <a:gd name="connsiteX11" fmla="*/ 736600 w 736600"/>
                  <a:gd name="connsiteY11" fmla="*/ 272227 h 297631"/>
                  <a:gd name="connsiteX0" fmla="*/ 0 w 736600"/>
                  <a:gd name="connsiteY0" fmla="*/ 275559 h 297788"/>
                  <a:gd name="connsiteX1" fmla="*/ 79375 w 736600"/>
                  <a:gd name="connsiteY1" fmla="*/ 243809 h 297788"/>
                  <a:gd name="connsiteX2" fmla="*/ 146050 w 736600"/>
                  <a:gd name="connsiteY2" fmla="*/ 297784 h 297788"/>
                  <a:gd name="connsiteX3" fmla="*/ 209550 w 736600"/>
                  <a:gd name="connsiteY3" fmla="*/ 246984 h 297788"/>
                  <a:gd name="connsiteX4" fmla="*/ 263525 w 736600"/>
                  <a:gd name="connsiteY4" fmla="*/ 240634 h 297788"/>
                  <a:gd name="connsiteX5" fmla="*/ 327025 w 736600"/>
                  <a:gd name="connsiteY5" fmla="*/ 291434 h 297788"/>
                  <a:gd name="connsiteX6" fmla="*/ 374650 w 736600"/>
                  <a:gd name="connsiteY6" fmla="*/ 262859 h 297788"/>
                  <a:gd name="connsiteX7" fmla="*/ 425450 w 736600"/>
                  <a:gd name="connsiteY7" fmla="*/ 161 h 297788"/>
                  <a:gd name="connsiteX8" fmla="*/ 482600 w 736600"/>
                  <a:gd name="connsiteY8" fmla="*/ 266034 h 297788"/>
                  <a:gd name="connsiteX9" fmla="*/ 612775 w 736600"/>
                  <a:gd name="connsiteY9" fmla="*/ 227934 h 297788"/>
                  <a:gd name="connsiteX10" fmla="*/ 698500 w 736600"/>
                  <a:gd name="connsiteY10" fmla="*/ 275559 h 297788"/>
                  <a:gd name="connsiteX11" fmla="*/ 736600 w 736600"/>
                  <a:gd name="connsiteY11" fmla="*/ 272384 h 297788"/>
                  <a:gd name="connsiteX0" fmla="*/ 0 w 736600"/>
                  <a:gd name="connsiteY0" fmla="*/ 275546 h 297775"/>
                  <a:gd name="connsiteX1" fmla="*/ 79375 w 736600"/>
                  <a:gd name="connsiteY1" fmla="*/ 243796 h 297775"/>
                  <a:gd name="connsiteX2" fmla="*/ 146050 w 736600"/>
                  <a:gd name="connsiteY2" fmla="*/ 297771 h 297775"/>
                  <a:gd name="connsiteX3" fmla="*/ 209550 w 736600"/>
                  <a:gd name="connsiteY3" fmla="*/ 246971 h 297775"/>
                  <a:gd name="connsiteX4" fmla="*/ 263525 w 736600"/>
                  <a:gd name="connsiteY4" fmla="*/ 240621 h 297775"/>
                  <a:gd name="connsiteX5" fmla="*/ 327025 w 736600"/>
                  <a:gd name="connsiteY5" fmla="*/ 291421 h 297775"/>
                  <a:gd name="connsiteX6" fmla="*/ 374650 w 736600"/>
                  <a:gd name="connsiteY6" fmla="*/ 262846 h 297775"/>
                  <a:gd name="connsiteX7" fmla="*/ 425450 w 736600"/>
                  <a:gd name="connsiteY7" fmla="*/ 148 h 297775"/>
                  <a:gd name="connsiteX8" fmla="*/ 482600 w 736600"/>
                  <a:gd name="connsiteY8" fmla="*/ 266021 h 297775"/>
                  <a:gd name="connsiteX9" fmla="*/ 612775 w 736600"/>
                  <a:gd name="connsiteY9" fmla="*/ 227921 h 297775"/>
                  <a:gd name="connsiteX10" fmla="*/ 698500 w 736600"/>
                  <a:gd name="connsiteY10" fmla="*/ 275546 h 297775"/>
                  <a:gd name="connsiteX11" fmla="*/ 736600 w 736600"/>
                  <a:gd name="connsiteY11" fmla="*/ 272371 h 297775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63525 w 736600"/>
                  <a:gd name="connsiteY4" fmla="*/ 240613 h 297767"/>
                  <a:gd name="connsiteX5" fmla="*/ 327025 w 736600"/>
                  <a:gd name="connsiteY5" fmla="*/ 291413 h 297767"/>
                  <a:gd name="connsiteX6" fmla="*/ 374650 w 736600"/>
                  <a:gd name="connsiteY6" fmla="*/ 262838 h 297767"/>
                  <a:gd name="connsiteX7" fmla="*/ 425450 w 736600"/>
                  <a:gd name="connsiteY7" fmla="*/ 140 h 297767"/>
                  <a:gd name="connsiteX8" fmla="*/ 482600 w 736600"/>
                  <a:gd name="connsiteY8" fmla="*/ 266013 h 297767"/>
                  <a:gd name="connsiteX9" fmla="*/ 612775 w 736600"/>
                  <a:gd name="connsiteY9" fmla="*/ 227913 h 297767"/>
                  <a:gd name="connsiteX10" fmla="*/ 698500 w 736600"/>
                  <a:gd name="connsiteY10" fmla="*/ 275538 h 297767"/>
                  <a:gd name="connsiteX11" fmla="*/ 736600 w 736600"/>
                  <a:gd name="connsiteY11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63525 w 736600"/>
                  <a:gd name="connsiteY4" fmla="*/ 240613 h 297767"/>
                  <a:gd name="connsiteX5" fmla="*/ 327025 w 736600"/>
                  <a:gd name="connsiteY5" fmla="*/ 291413 h 297767"/>
                  <a:gd name="connsiteX6" fmla="*/ 374650 w 736600"/>
                  <a:gd name="connsiteY6" fmla="*/ 262838 h 297767"/>
                  <a:gd name="connsiteX7" fmla="*/ 425450 w 736600"/>
                  <a:gd name="connsiteY7" fmla="*/ 140 h 297767"/>
                  <a:gd name="connsiteX8" fmla="*/ 482600 w 736600"/>
                  <a:gd name="connsiteY8" fmla="*/ 266013 h 297767"/>
                  <a:gd name="connsiteX9" fmla="*/ 612775 w 736600"/>
                  <a:gd name="connsiteY9" fmla="*/ 227913 h 297767"/>
                  <a:gd name="connsiteX10" fmla="*/ 698500 w 736600"/>
                  <a:gd name="connsiteY10" fmla="*/ 275538 h 297767"/>
                  <a:gd name="connsiteX11" fmla="*/ 736600 w 736600"/>
                  <a:gd name="connsiteY11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63525 w 736600"/>
                  <a:gd name="connsiteY4" fmla="*/ 240613 h 297767"/>
                  <a:gd name="connsiteX5" fmla="*/ 327025 w 736600"/>
                  <a:gd name="connsiteY5" fmla="*/ 291413 h 297767"/>
                  <a:gd name="connsiteX6" fmla="*/ 374650 w 736600"/>
                  <a:gd name="connsiteY6" fmla="*/ 262838 h 297767"/>
                  <a:gd name="connsiteX7" fmla="*/ 425450 w 736600"/>
                  <a:gd name="connsiteY7" fmla="*/ 140 h 297767"/>
                  <a:gd name="connsiteX8" fmla="*/ 482600 w 736600"/>
                  <a:gd name="connsiteY8" fmla="*/ 266013 h 297767"/>
                  <a:gd name="connsiteX9" fmla="*/ 612775 w 736600"/>
                  <a:gd name="connsiteY9" fmla="*/ 227913 h 297767"/>
                  <a:gd name="connsiteX10" fmla="*/ 736600 w 736600"/>
                  <a:gd name="connsiteY10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63525 w 736600"/>
                  <a:gd name="connsiteY4" fmla="*/ 240613 h 297767"/>
                  <a:gd name="connsiteX5" fmla="*/ 327025 w 736600"/>
                  <a:gd name="connsiteY5" fmla="*/ 291413 h 297767"/>
                  <a:gd name="connsiteX6" fmla="*/ 374650 w 736600"/>
                  <a:gd name="connsiteY6" fmla="*/ 262838 h 297767"/>
                  <a:gd name="connsiteX7" fmla="*/ 425450 w 736600"/>
                  <a:gd name="connsiteY7" fmla="*/ 140 h 297767"/>
                  <a:gd name="connsiteX8" fmla="*/ 482600 w 736600"/>
                  <a:gd name="connsiteY8" fmla="*/ 266013 h 297767"/>
                  <a:gd name="connsiteX9" fmla="*/ 612775 w 736600"/>
                  <a:gd name="connsiteY9" fmla="*/ 227913 h 297767"/>
                  <a:gd name="connsiteX10" fmla="*/ 736600 w 736600"/>
                  <a:gd name="connsiteY10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63525 w 736600"/>
                  <a:gd name="connsiteY4" fmla="*/ 240613 h 297767"/>
                  <a:gd name="connsiteX5" fmla="*/ 374650 w 736600"/>
                  <a:gd name="connsiteY5" fmla="*/ 262838 h 297767"/>
                  <a:gd name="connsiteX6" fmla="*/ 425450 w 736600"/>
                  <a:gd name="connsiteY6" fmla="*/ 140 h 297767"/>
                  <a:gd name="connsiteX7" fmla="*/ 482600 w 736600"/>
                  <a:gd name="connsiteY7" fmla="*/ 266013 h 297767"/>
                  <a:gd name="connsiteX8" fmla="*/ 612775 w 736600"/>
                  <a:gd name="connsiteY8" fmla="*/ 227913 h 297767"/>
                  <a:gd name="connsiteX9" fmla="*/ 736600 w 736600"/>
                  <a:gd name="connsiteY9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86886 w 736600"/>
                  <a:gd name="connsiteY4" fmla="*/ 255749 h 297767"/>
                  <a:gd name="connsiteX5" fmla="*/ 374650 w 736600"/>
                  <a:gd name="connsiteY5" fmla="*/ 262838 h 297767"/>
                  <a:gd name="connsiteX6" fmla="*/ 425450 w 736600"/>
                  <a:gd name="connsiteY6" fmla="*/ 140 h 297767"/>
                  <a:gd name="connsiteX7" fmla="*/ 482600 w 736600"/>
                  <a:gd name="connsiteY7" fmla="*/ 266013 h 297767"/>
                  <a:gd name="connsiteX8" fmla="*/ 612775 w 736600"/>
                  <a:gd name="connsiteY8" fmla="*/ 227913 h 297767"/>
                  <a:gd name="connsiteX9" fmla="*/ 736600 w 736600"/>
                  <a:gd name="connsiteY9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374650 w 736600"/>
                  <a:gd name="connsiteY4" fmla="*/ 262838 h 297767"/>
                  <a:gd name="connsiteX5" fmla="*/ 425450 w 736600"/>
                  <a:gd name="connsiteY5" fmla="*/ 140 h 297767"/>
                  <a:gd name="connsiteX6" fmla="*/ 482600 w 736600"/>
                  <a:gd name="connsiteY6" fmla="*/ 266013 h 297767"/>
                  <a:gd name="connsiteX7" fmla="*/ 612775 w 736600"/>
                  <a:gd name="connsiteY7" fmla="*/ 227913 h 297767"/>
                  <a:gd name="connsiteX8" fmla="*/ 736600 w 736600"/>
                  <a:gd name="connsiteY8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69621 w 736600"/>
                  <a:gd name="connsiteY3" fmla="*/ 246963 h 297767"/>
                  <a:gd name="connsiteX4" fmla="*/ 374650 w 736600"/>
                  <a:gd name="connsiteY4" fmla="*/ 262838 h 297767"/>
                  <a:gd name="connsiteX5" fmla="*/ 425450 w 736600"/>
                  <a:gd name="connsiteY5" fmla="*/ 140 h 297767"/>
                  <a:gd name="connsiteX6" fmla="*/ 482600 w 736600"/>
                  <a:gd name="connsiteY6" fmla="*/ 266013 h 297767"/>
                  <a:gd name="connsiteX7" fmla="*/ 612775 w 736600"/>
                  <a:gd name="connsiteY7" fmla="*/ 227913 h 297767"/>
                  <a:gd name="connsiteX8" fmla="*/ 736600 w 736600"/>
                  <a:gd name="connsiteY8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69621 w 736600"/>
                  <a:gd name="connsiteY3" fmla="*/ 246963 h 297767"/>
                  <a:gd name="connsiteX4" fmla="*/ 374650 w 736600"/>
                  <a:gd name="connsiteY4" fmla="*/ 262838 h 297767"/>
                  <a:gd name="connsiteX5" fmla="*/ 425450 w 736600"/>
                  <a:gd name="connsiteY5" fmla="*/ 140 h 297767"/>
                  <a:gd name="connsiteX6" fmla="*/ 482600 w 736600"/>
                  <a:gd name="connsiteY6" fmla="*/ 266013 h 297767"/>
                  <a:gd name="connsiteX7" fmla="*/ 612775 w 736600"/>
                  <a:gd name="connsiteY7" fmla="*/ 227913 h 297767"/>
                  <a:gd name="connsiteX8" fmla="*/ 736600 w 736600"/>
                  <a:gd name="connsiteY8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69621 w 736600"/>
                  <a:gd name="connsiteY3" fmla="*/ 246963 h 297767"/>
                  <a:gd name="connsiteX4" fmla="*/ 374650 w 736600"/>
                  <a:gd name="connsiteY4" fmla="*/ 262838 h 297767"/>
                  <a:gd name="connsiteX5" fmla="*/ 425450 w 736600"/>
                  <a:gd name="connsiteY5" fmla="*/ 140 h 297767"/>
                  <a:gd name="connsiteX6" fmla="*/ 482600 w 736600"/>
                  <a:gd name="connsiteY6" fmla="*/ 266013 h 297767"/>
                  <a:gd name="connsiteX7" fmla="*/ 612775 w 736600"/>
                  <a:gd name="connsiteY7" fmla="*/ 227913 h 297767"/>
                  <a:gd name="connsiteX8" fmla="*/ 736600 w 736600"/>
                  <a:gd name="connsiteY8" fmla="*/ 272363 h 297767"/>
                  <a:gd name="connsiteX0" fmla="*/ 0 w 736600"/>
                  <a:gd name="connsiteY0" fmla="*/ 275538 h 286415"/>
                  <a:gd name="connsiteX1" fmla="*/ 79375 w 736600"/>
                  <a:gd name="connsiteY1" fmla="*/ 243788 h 286415"/>
                  <a:gd name="connsiteX2" fmla="*/ 172749 w 736600"/>
                  <a:gd name="connsiteY2" fmla="*/ 286410 h 286415"/>
                  <a:gd name="connsiteX3" fmla="*/ 269621 w 736600"/>
                  <a:gd name="connsiteY3" fmla="*/ 246963 h 286415"/>
                  <a:gd name="connsiteX4" fmla="*/ 374650 w 736600"/>
                  <a:gd name="connsiteY4" fmla="*/ 262838 h 286415"/>
                  <a:gd name="connsiteX5" fmla="*/ 425450 w 736600"/>
                  <a:gd name="connsiteY5" fmla="*/ 140 h 286415"/>
                  <a:gd name="connsiteX6" fmla="*/ 482600 w 736600"/>
                  <a:gd name="connsiteY6" fmla="*/ 266013 h 286415"/>
                  <a:gd name="connsiteX7" fmla="*/ 612775 w 736600"/>
                  <a:gd name="connsiteY7" fmla="*/ 227913 h 286415"/>
                  <a:gd name="connsiteX8" fmla="*/ 736600 w 736600"/>
                  <a:gd name="connsiteY8" fmla="*/ 272363 h 286415"/>
                  <a:gd name="connsiteX0" fmla="*/ 0 w 736600"/>
                  <a:gd name="connsiteY0" fmla="*/ 275538 h 286415"/>
                  <a:gd name="connsiteX1" fmla="*/ 79375 w 736600"/>
                  <a:gd name="connsiteY1" fmla="*/ 243788 h 286415"/>
                  <a:gd name="connsiteX2" fmla="*/ 172749 w 736600"/>
                  <a:gd name="connsiteY2" fmla="*/ 286410 h 286415"/>
                  <a:gd name="connsiteX3" fmla="*/ 269621 w 736600"/>
                  <a:gd name="connsiteY3" fmla="*/ 246963 h 286415"/>
                  <a:gd name="connsiteX4" fmla="*/ 374650 w 736600"/>
                  <a:gd name="connsiteY4" fmla="*/ 262838 h 286415"/>
                  <a:gd name="connsiteX5" fmla="*/ 425450 w 736600"/>
                  <a:gd name="connsiteY5" fmla="*/ 140 h 286415"/>
                  <a:gd name="connsiteX6" fmla="*/ 482600 w 736600"/>
                  <a:gd name="connsiteY6" fmla="*/ 266013 h 286415"/>
                  <a:gd name="connsiteX7" fmla="*/ 612775 w 736600"/>
                  <a:gd name="connsiteY7" fmla="*/ 227913 h 286415"/>
                  <a:gd name="connsiteX8" fmla="*/ 736600 w 736600"/>
                  <a:gd name="connsiteY8" fmla="*/ 272363 h 286415"/>
                  <a:gd name="connsiteX0" fmla="*/ 0 w 736600"/>
                  <a:gd name="connsiteY0" fmla="*/ 275538 h 286415"/>
                  <a:gd name="connsiteX1" fmla="*/ 79375 w 736600"/>
                  <a:gd name="connsiteY1" fmla="*/ 243788 h 286415"/>
                  <a:gd name="connsiteX2" fmla="*/ 172749 w 736600"/>
                  <a:gd name="connsiteY2" fmla="*/ 286410 h 286415"/>
                  <a:gd name="connsiteX3" fmla="*/ 269621 w 736600"/>
                  <a:gd name="connsiteY3" fmla="*/ 246963 h 286415"/>
                  <a:gd name="connsiteX4" fmla="*/ 374650 w 736600"/>
                  <a:gd name="connsiteY4" fmla="*/ 262838 h 286415"/>
                  <a:gd name="connsiteX5" fmla="*/ 425450 w 736600"/>
                  <a:gd name="connsiteY5" fmla="*/ 140 h 286415"/>
                  <a:gd name="connsiteX6" fmla="*/ 482600 w 736600"/>
                  <a:gd name="connsiteY6" fmla="*/ 266013 h 286415"/>
                  <a:gd name="connsiteX7" fmla="*/ 612775 w 736600"/>
                  <a:gd name="connsiteY7" fmla="*/ 227913 h 286415"/>
                  <a:gd name="connsiteX8" fmla="*/ 736600 w 736600"/>
                  <a:gd name="connsiteY8" fmla="*/ 272363 h 286415"/>
                  <a:gd name="connsiteX0" fmla="*/ 0 w 736600"/>
                  <a:gd name="connsiteY0" fmla="*/ 275538 h 286415"/>
                  <a:gd name="connsiteX1" fmla="*/ 79375 w 736600"/>
                  <a:gd name="connsiteY1" fmla="*/ 243788 h 286415"/>
                  <a:gd name="connsiteX2" fmla="*/ 172749 w 736600"/>
                  <a:gd name="connsiteY2" fmla="*/ 286410 h 286415"/>
                  <a:gd name="connsiteX3" fmla="*/ 269621 w 736600"/>
                  <a:gd name="connsiteY3" fmla="*/ 246963 h 286415"/>
                  <a:gd name="connsiteX4" fmla="*/ 374650 w 736600"/>
                  <a:gd name="connsiteY4" fmla="*/ 262838 h 286415"/>
                  <a:gd name="connsiteX5" fmla="*/ 425450 w 736600"/>
                  <a:gd name="connsiteY5" fmla="*/ 140 h 286415"/>
                  <a:gd name="connsiteX6" fmla="*/ 482600 w 736600"/>
                  <a:gd name="connsiteY6" fmla="*/ 266013 h 286415"/>
                  <a:gd name="connsiteX7" fmla="*/ 612775 w 736600"/>
                  <a:gd name="connsiteY7" fmla="*/ 227913 h 286415"/>
                  <a:gd name="connsiteX8" fmla="*/ 736600 w 736600"/>
                  <a:gd name="connsiteY8" fmla="*/ 272363 h 286415"/>
                  <a:gd name="connsiteX0" fmla="*/ 0 w 736600"/>
                  <a:gd name="connsiteY0" fmla="*/ 275538 h 286415"/>
                  <a:gd name="connsiteX1" fmla="*/ 79375 w 736600"/>
                  <a:gd name="connsiteY1" fmla="*/ 243788 h 286415"/>
                  <a:gd name="connsiteX2" fmla="*/ 172749 w 736600"/>
                  <a:gd name="connsiteY2" fmla="*/ 286410 h 286415"/>
                  <a:gd name="connsiteX3" fmla="*/ 269621 w 736600"/>
                  <a:gd name="connsiteY3" fmla="*/ 246963 h 286415"/>
                  <a:gd name="connsiteX4" fmla="*/ 374650 w 736600"/>
                  <a:gd name="connsiteY4" fmla="*/ 262838 h 286415"/>
                  <a:gd name="connsiteX5" fmla="*/ 425450 w 736600"/>
                  <a:gd name="connsiteY5" fmla="*/ 140 h 286415"/>
                  <a:gd name="connsiteX6" fmla="*/ 482600 w 736600"/>
                  <a:gd name="connsiteY6" fmla="*/ 266013 h 286415"/>
                  <a:gd name="connsiteX7" fmla="*/ 612775 w 736600"/>
                  <a:gd name="connsiteY7" fmla="*/ 227913 h 286415"/>
                  <a:gd name="connsiteX8" fmla="*/ 736600 w 736600"/>
                  <a:gd name="connsiteY8" fmla="*/ 272363 h 286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36600" h="286415">
                    <a:moveTo>
                      <a:pt x="0" y="275538"/>
                    </a:moveTo>
                    <a:cubicBezTo>
                      <a:pt x="4154" y="276731"/>
                      <a:pt x="80619" y="241975"/>
                      <a:pt x="79375" y="243788"/>
                    </a:cubicBezTo>
                    <a:cubicBezTo>
                      <a:pt x="78131" y="245601"/>
                      <a:pt x="167740" y="285881"/>
                      <a:pt x="172749" y="286410"/>
                    </a:cubicBezTo>
                    <a:cubicBezTo>
                      <a:pt x="177758" y="286939"/>
                      <a:pt x="262669" y="247108"/>
                      <a:pt x="269621" y="246963"/>
                    </a:cubicBezTo>
                    <a:cubicBezTo>
                      <a:pt x="276573" y="246818"/>
                      <a:pt x="378715" y="266135"/>
                      <a:pt x="374650" y="262838"/>
                    </a:cubicBezTo>
                    <a:cubicBezTo>
                      <a:pt x="370585" y="259541"/>
                      <a:pt x="424177" y="2731"/>
                      <a:pt x="425450" y="140"/>
                    </a:cubicBezTo>
                    <a:cubicBezTo>
                      <a:pt x="428977" y="-7039"/>
                      <a:pt x="478079" y="265891"/>
                      <a:pt x="482600" y="266013"/>
                    </a:cubicBezTo>
                    <a:cubicBezTo>
                      <a:pt x="487121" y="266135"/>
                      <a:pt x="607153" y="226855"/>
                      <a:pt x="612775" y="227913"/>
                    </a:cubicBezTo>
                    <a:cubicBezTo>
                      <a:pt x="618397" y="228971"/>
                      <a:pt x="710803" y="263103"/>
                      <a:pt x="736600" y="272363"/>
                    </a:cubicBezTo>
                  </a:path>
                </a:pathLst>
              </a:custGeom>
              <a:noFill/>
              <a:ln w="28575">
                <a:solidFill>
                  <a:srgbClr val="CB484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52" name="Freeform: Shape 351">
                <a:extLst>
                  <a:ext uri="{FF2B5EF4-FFF2-40B4-BE49-F238E27FC236}">
                    <a16:creationId xmlns:a16="http://schemas.microsoft.com/office/drawing/2014/main" id="{A107D0AA-F3FC-439A-8115-D3A6CDD1BE67}"/>
                  </a:ext>
                </a:extLst>
              </p:cNvPr>
              <p:cNvSpPr/>
              <p:nvPr/>
            </p:nvSpPr>
            <p:spPr>
              <a:xfrm>
                <a:off x="4563269" y="635840"/>
                <a:ext cx="772210" cy="115706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40452 h 365657"/>
                  <a:gd name="connsiteX1" fmla="*/ 79375 w 736600"/>
                  <a:gd name="connsiteY1" fmla="*/ 308702 h 365657"/>
                  <a:gd name="connsiteX2" fmla="*/ 146050 w 736600"/>
                  <a:gd name="connsiteY2" fmla="*/ 362677 h 365657"/>
                  <a:gd name="connsiteX3" fmla="*/ 209550 w 736600"/>
                  <a:gd name="connsiteY3" fmla="*/ 311877 h 365657"/>
                  <a:gd name="connsiteX4" fmla="*/ 263525 w 736600"/>
                  <a:gd name="connsiteY4" fmla="*/ 305527 h 365657"/>
                  <a:gd name="connsiteX5" fmla="*/ 327025 w 736600"/>
                  <a:gd name="connsiteY5" fmla="*/ 356327 h 365657"/>
                  <a:gd name="connsiteX6" fmla="*/ 374650 w 736600"/>
                  <a:gd name="connsiteY6" fmla="*/ 327752 h 365657"/>
                  <a:gd name="connsiteX7" fmla="*/ 425450 w 736600"/>
                  <a:gd name="connsiteY7" fmla="*/ 727 h 365657"/>
                  <a:gd name="connsiteX8" fmla="*/ 457200 w 736600"/>
                  <a:gd name="connsiteY8" fmla="*/ 242027 h 365657"/>
                  <a:gd name="connsiteX9" fmla="*/ 482600 w 736600"/>
                  <a:gd name="connsiteY9" fmla="*/ 330927 h 365657"/>
                  <a:gd name="connsiteX10" fmla="*/ 612775 w 736600"/>
                  <a:gd name="connsiteY10" fmla="*/ 292827 h 365657"/>
                  <a:gd name="connsiteX11" fmla="*/ 698500 w 736600"/>
                  <a:gd name="connsiteY11" fmla="*/ 340452 h 365657"/>
                  <a:gd name="connsiteX12" fmla="*/ 736600 w 736600"/>
                  <a:gd name="connsiteY12" fmla="*/ 337277 h 365657"/>
                  <a:gd name="connsiteX0" fmla="*/ 0 w 736600"/>
                  <a:gd name="connsiteY0" fmla="*/ 113289 h 135518"/>
                  <a:gd name="connsiteX1" fmla="*/ 79375 w 736600"/>
                  <a:gd name="connsiteY1" fmla="*/ 81539 h 135518"/>
                  <a:gd name="connsiteX2" fmla="*/ 146050 w 736600"/>
                  <a:gd name="connsiteY2" fmla="*/ 135514 h 135518"/>
                  <a:gd name="connsiteX3" fmla="*/ 209550 w 736600"/>
                  <a:gd name="connsiteY3" fmla="*/ 84714 h 135518"/>
                  <a:gd name="connsiteX4" fmla="*/ 263525 w 736600"/>
                  <a:gd name="connsiteY4" fmla="*/ 78364 h 135518"/>
                  <a:gd name="connsiteX5" fmla="*/ 327025 w 736600"/>
                  <a:gd name="connsiteY5" fmla="*/ 129164 h 135518"/>
                  <a:gd name="connsiteX6" fmla="*/ 374650 w 736600"/>
                  <a:gd name="connsiteY6" fmla="*/ 100589 h 135518"/>
                  <a:gd name="connsiteX7" fmla="*/ 415925 w 736600"/>
                  <a:gd name="connsiteY7" fmla="*/ 8514 h 135518"/>
                  <a:gd name="connsiteX8" fmla="*/ 457200 w 736600"/>
                  <a:gd name="connsiteY8" fmla="*/ 14864 h 135518"/>
                  <a:gd name="connsiteX9" fmla="*/ 482600 w 736600"/>
                  <a:gd name="connsiteY9" fmla="*/ 103764 h 135518"/>
                  <a:gd name="connsiteX10" fmla="*/ 612775 w 736600"/>
                  <a:gd name="connsiteY10" fmla="*/ 65664 h 135518"/>
                  <a:gd name="connsiteX11" fmla="*/ 698500 w 736600"/>
                  <a:gd name="connsiteY11" fmla="*/ 113289 h 135518"/>
                  <a:gd name="connsiteX12" fmla="*/ 736600 w 736600"/>
                  <a:gd name="connsiteY12" fmla="*/ 110114 h 135518"/>
                  <a:gd name="connsiteX0" fmla="*/ 0 w 736600"/>
                  <a:gd name="connsiteY0" fmla="*/ 105533 h 127762"/>
                  <a:gd name="connsiteX1" fmla="*/ 79375 w 736600"/>
                  <a:gd name="connsiteY1" fmla="*/ 73783 h 127762"/>
                  <a:gd name="connsiteX2" fmla="*/ 146050 w 736600"/>
                  <a:gd name="connsiteY2" fmla="*/ 127758 h 127762"/>
                  <a:gd name="connsiteX3" fmla="*/ 209550 w 736600"/>
                  <a:gd name="connsiteY3" fmla="*/ 76958 h 127762"/>
                  <a:gd name="connsiteX4" fmla="*/ 263525 w 736600"/>
                  <a:gd name="connsiteY4" fmla="*/ 70608 h 127762"/>
                  <a:gd name="connsiteX5" fmla="*/ 327025 w 736600"/>
                  <a:gd name="connsiteY5" fmla="*/ 121408 h 127762"/>
                  <a:gd name="connsiteX6" fmla="*/ 374650 w 736600"/>
                  <a:gd name="connsiteY6" fmla="*/ 92833 h 127762"/>
                  <a:gd name="connsiteX7" fmla="*/ 415925 w 736600"/>
                  <a:gd name="connsiteY7" fmla="*/ 758 h 127762"/>
                  <a:gd name="connsiteX8" fmla="*/ 450850 w 736600"/>
                  <a:gd name="connsiteY8" fmla="*/ 51558 h 127762"/>
                  <a:gd name="connsiteX9" fmla="*/ 482600 w 736600"/>
                  <a:gd name="connsiteY9" fmla="*/ 96008 h 127762"/>
                  <a:gd name="connsiteX10" fmla="*/ 612775 w 736600"/>
                  <a:gd name="connsiteY10" fmla="*/ 57908 h 127762"/>
                  <a:gd name="connsiteX11" fmla="*/ 698500 w 736600"/>
                  <a:gd name="connsiteY11" fmla="*/ 105533 h 127762"/>
                  <a:gd name="connsiteX12" fmla="*/ 736600 w 736600"/>
                  <a:gd name="connsiteY12" fmla="*/ 102358 h 127762"/>
                  <a:gd name="connsiteX0" fmla="*/ 0 w 736600"/>
                  <a:gd name="connsiteY0" fmla="*/ 53982 h 76211"/>
                  <a:gd name="connsiteX1" fmla="*/ 79375 w 736600"/>
                  <a:gd name="connsiteY1" fmla="*/ 22232 h 76211"/>
                  <a:gd name="connsiteX2" fmla="*/ 146050 w 736600"/>
                  <a:gd name="connsiteY2" fmla="*/ 76207 h 76211"/>
                  <a:gd name="connsiteX3" fmla="*/ 209550 w 736600"/>
                  <a:gd name="connsiteY3" fmla="*/ 25407 h 76211"/>
                  <a:gd name="connsiteX4" fmla="*/ 263525 w 736600"/>
                  <a:gd name="connsiteY4" fmla="*/ 19057 h 76211"/>
                  <a:gd name="connsiteX5" fmla="*/ 327025 w 736600"/>
                  <a:gd name="connsiteY5" fmla="*/ 69857 h 76211"/>
                  <a:gd name="connsiteX6" fmla="*/ 374650 w 736600"/>
                  <a:gd name="connsiteY6" fmla="*/ 41282 h 76211"/>
                  <a:gd name="connsiteX7" fmla="*/ 450850 w 736600"/>
                  <a:gd name="connsiteY7" fmla="*/ 7 h 76211"/>
                  <a:gd name="connsiteX8" fmla="*/ 482600 w 736600"/>
                  <a:gd name="connsiteY8" fmla="*/ 44457 h 76211"/>
                  <a:gd name="connsiteX9" fmla="*/ 612775 w 736600"/>
                  <a:gd name="connsiteY9" fmla="*/ 6357 h 76211"/>
                  <a:gd name="connsiteX10" fmla="*/ 698500 w 736600"/>
                  <a:gd name="connsiteY10" fmla="*/ 53982 h 76211"/>
                  <a:gd name="connsiteX11" fmla="*/ 736600 w 736600"/>
                  <a:gd name="connsiteY11" fmla="*/ 50807 h 76211"/>
                  <a:gd name="connsiteX0" fmla="*/ 0 w 736600"/>
                  <a:gd name="connsiteY0" fmla="*/ 57156 h 79385"/>
                  <a:gd name="connsiteX1" fmla="*/ 79375 w 736600"/>
                  <a:gd name="connsiteY1" fmla="*/ 25406 h 79385"/>
                  <a:gd name="connsiteX2" fmla="*/ 146050 w 736600"/>
                  <a:gd name="connsiteY2" fmla="*/ 79381 h 79385"/>
                  <a:gd name="connsiteX3" fmla="*/ 209550 w 736600"/>
                  <a:gd name="connsiteY3" fmla="*/ 28581 h 79385"/>
                  <a:gd name="connsiteX4" fmla="*/ 263525 w 736600"/>
                  <a:gd name="connsiteY4" fmla="*/ 22231 h 79385"/>
                  <a:gd name="connsiteX5" fmla="*/ 327025 w 736600"/>
                  <a:gd name="connsiteY5" fmla="*/ 73031 h 79385"/>
                  <a:gd name="connsiteX6" fmla="*/ 374650 w 736600"/>
                  <a:gd name="connsiteY6" fmla="*/ 44456 h 79385"/>
                  <a:gd name="connsiteX7" fmla="*/ 422275 w 736600"/>
                  <a:gd name="connsiteY7" fmla="*/ 6 h 79385"/>
                  <a:gd name="connsiteX8" fmla="*/ 482600 w 736600"/>
                  <a:gd name="connsiteY8" fmla="*/ 47631 h 79385"/>
                  <a:gd name="connsiteX9" fmla="*/ 612775 w 736600"/>
                  <a:gd name="connsiteY9" fmla="*/ 9531 h 79385"/>
                  <a:gd name="connsiteX10" fmla="*/ 698500 w 736600"/>
                  <a:gd name="connsiteY10" fmla="*/ 57156 h 79385"/>
                  <a:gd name="connsiteX11" fmla="*/ 736600 w 736600"/>
                  <a:gd name="connsiteY11" fmla="*/ 53981 h 79385"/>
                  <a:gd name="connsiteX0" fmla="*/ 0 w 736600"/>
                  <a:gd name="connsiteY0" fmla="*/ 57156 h 79385"/>
                  <a:gd name="connsiteX1" fmla="*/ 79375 w 736600"/>
                  <a:gd name="connsiteY1" fmla="*/ 25406 h 79385"/>
                  <a:gd name="connsiteX2" fmla="*/ 146050 w 736600"/>
                  <a:gd name="connsiteY2" fmla="*/ 79381 h 79385"/>
                  <a:gd name="connsiteX3" fmla="*/ 209550 w 736600"/>
                  <a:gd name="connsiteY3" fmla="*/ 28581 h 79385"/>
                  <a:gd name="connsiteX4" fmla="*/ 263525 w 736600"/>
                  <a:gd name="connsiteY4" fmla="*/ 22231 h 79385"/>
                  <a:gd name="connsiteX5" fmla="*/ 327025 w 736600"/>
                  <a:gd name="connsiteY5" fmla="*/ 73031 h 79385"/>
                  <a:gd name="connsiteX6" fmla="*/ 374650 w 736600"/>
                  <a:gd name="connsiteY6" fmla="*/ 44456 h 79385"/>
                  <a:gd name="connsiteX7" fmla="*/ 422275 w 736600"/>
                  <a:gd name="connsiteY7" fmla="*/ 6 h 79385"/>
                  <a:gd name="connsiteX8" fmla="*/ 482600 w 736600"/>
                  <a:gd name="connsiteY8" fmla="*/ 47631 h 79385"/>
                  <a:gd name="connsiteX9" fmla="*/ 612775 w 736600"/>
                  <a:gd name="connsiteY9" fmla="*/ 9531 h 79385"/>
                  <a:gd name="connsiteX10" fmla="*/ 698500 w 736600"/>
                  <a:gd name="connsiteY10" fmla="*/ 57156 h 79385"/>
                  <a:gd name="connsiteX11" fmla="*/ 736600 w 736600"/>
                  <a:gd name="connsiteY11" fmla="*/ 53981 h 79385"/>
                  <a:gd name="connsiteX0" fmla="*/ 0 w 736600"/>
                  <a:gd name="connsiteY0" fmla="*/ 57156 h 79383"/>
                  <a:gd name="connsiteX1" fmla="*/ 79375 w 736600"/>
                  <a:gd name="connsiteY1" fmla="*/ 25406 h 79383"/>
                  <a:gd name="connsiteX2" fmla="*/ 169443 w 736600"/>
                  <a:gd name="connsiteY2" fmla="*/ 79380 h 79383"/>
                  <a:gd name="connsiteX3" fmla="*/ 209550 w 736600"/>
                  <a:gd name="connsiteY3" fmla="*/ 28581 h 79383"/>
                  <a:gd name="connsiteX4" fmla="*/ 263525 w 736600"/>
                  <a:gd name="connsiteY4" fmla="*/ 22231 h 79383"/>
                  <a:gd name="connsiteX5" fmla="*/ 327025 w 736600"/>
                  <a:gd name="connsiteY5" fmla="*/ 73031 h 79383"/>
                  <a:gd name="connsiteX6" fmla="*/ 374650 w 736600"/>
                  <a:gd name="connsiteY6" fmla="*/ 44456 h 79383"/>
                  <a:gd name="connsiteX7" fmla="*/ 422275 w 736600"/>
                  <a:gd name="connsiteY7" fmla="*/ 6 h 79383"/>
                  <a:gd name="connsiteX8" fmla="*/ 482600 w 736600"/>
                  <a:gd name="connsiteY8" fmla="*/ 47631 h 79383"/>
                  <a:gd name="connsiteX9" fmla="*/ 612775 w 736600"/>
                  <a:gd name="connsiteY9" fmla="*/ 9531 h 79383"/>
                  <a:gd name="connsiteX10" fmla="*/ 698500 w 736600"/>
                  <a:gd name="connsiteY10" fmla="*/ 57156 h 79383"/>
                  <a:gd name="connsiteX11" fmla="*/ 736600 w 736600"/>
                  <a:gd name="connsiteY11" fmla="*/ 53981 h 79383"/>
                  <a:gd name="connsiteX0" fmla="*/ 0 w 736600"/>
                  <a:gd name="connsiteY0" fmla="*/ 57156 h 79385"/>
                  <a:gd name="connsiteX1" fmla="*/ 79375 w 736600"/>
                  <a:gd name="connsiteY1" fmla="*/ 25406 h 79385"/>
                  <a:gd name="connsiteX2" fmla="*/ 156075 w 736600"/>
                  <a:gd name="connsiteY2" fmla="*/ 79380 h 79385"/>
                  <a:gd name="connsiteX3" fmla="*/ 209550 w 736600"/>
                  <a:gd name="connsiteY3" fmla="*/ 28581 h 79385"/>
                  <a:gd name="connsiteX4" fmla="*/ 263525 w 736600"/>
                  <a:gd name="connsiteY4" fmla="*/ 22231 h 79385"/>
                  <a:gd name="connsiteX5" fmla="*/ 327025 w 736600"/>
                  <a:gd name="connsiteY5" fmla="*/ 73031 h 79385"/>
                  <a:gd name="connsiteX6" fmla="*/ 374650 w 736600"/>
                  <a:gd name="connsiteY6" fmla="*/ 44456 h 79385"/>
                  <a:gd name="connsiteX7" fmla="*/ 422275 w 736600"/>
                  <a:gd name="connsiteY7" fmla="*/ 6 h 79385"/>
                  <a:gd name="connsiteX8" fmla="*/ 482600 w 736600"/>
                  <a:gd name="connsiteY8" fmla="*/ 47631 h 79385"/>
                  <a:gd name="connsiteX9" fmla="*/ 612775 w 736600"/>
                  <a:gd name="connsiteY9" fmla="*/ 9531 h 79385"/>
                  <a:gd name="connsiteX10" fmla="*/ 698500 w 736600"/>
                  <a:gd name="connsiteY10" fmla="*/ 57156 h 79385"/>
                  <a:gd name="connsiteX11" fmla="*/ 736600 w 736600"/>
                  <a:gd name="connsiteY11" fmla="*/ 53981 h 79385"/>
                  <a:gd name="connsiteX0" fmla="*/ 0 w 736600"/>
                  <a:gd name="connsiteY0" fmla="*/ 57156 h 79383"/>
                  <a:gd name="connsiteX1" fmla="*/ 79375 w 736600"/>
                  <a:gd name="connsiteY1" fmla="*/ 25406 h 79383"/>
                  <a:gd name="connsiteX2" fmla="*/ 156075 w 736600"/>
                  <a:gd name="connsiteY2" fmla="*/ 79380 h 79383"/>
                  <a:gd name="connsiteX3" fmla="*/ 209550 w 736600"/>
                  <a:gd name="connsiteY3" fmla="*/ 28581 h 79383"/>
                  <a:gd name="connsiteX4" fmla="*/ 263525 w 736600"/>
                  <a:gd name="connsiteY4" fmla="*/ 22231 h 79383"/>
                  <a:gd name="connsiteX5" fmla="*/ 327025 w 736600"/>
                  <a:gd name="connsiteY5" fmla="*/ 73031 h 79383"/>
                  <a:gd name="connsiteX6" fmla="*/ 374650 w 736600"/>
                  <a:gd name="connsiteY6" fmla="*/ 44456 h 79383"/>
                  <a:gd name="connsiteX7" fmla="*/ 422275 w 736600"/>
                  <a:gd name="connsiteY7" fmla="*/ 6 h 79383"/>
                  <a:gd name="connsiteX8" fmla="*/ 482600 w 736600"/>
                  <a:gd name="connsiteY8" fmla="*/ 47631 h 79383"/>
                  <a:gd name="connsiteX9" fmla="*/ 612775 w 736600"/>
                  <a:gd name="connsiteY9" fmla="*/ 9531 h 79383"/>
                  <a:gd name="connsiteX10" fmla="*/ 698500 w 736600"/>
                  <a:gd name="connsiteY10" fmla="*/ 57156 h 79383"/>
                  <a:gd name="connsiteX11" fmla="*/ 736600 w 736600"/>
                  <a:gd name="connsiteY11" fmla="*/ 53981 h 79383"/>
                  <a:gd name="connsiteX0" fmla="*/ 0 w 736600"/>
                  <a:gd name="connsiteY0" fmla="*/ 57156 h 79388"/>
                  <a:gd name="connsiteX1" fmla="*/ 79375 w 736600"/>
                  <a:gd name="connsiteY1" fmla="*/ 25406 h 79388"/>
                  <a:gd name="connsiteX2" fmla="*/ 156075 w 736600"/>
                  <a:gd name="connsiteY2" fmla="*/ 79380 h 79388"/>
                  <a:gd name="connsiteX3" fmla="*/ 229602 w 736600"/>
                  <a:gd name="connsiteY3" fmla="*/ 21014 h 79388"/>
                  <a:gd name="connsiteX4" fmla="*/ 263525 w 736600"/>
                  <a:gd name="connsiteY4" fmla="*/ 22231 h 79388"/>
                  <a:gd name="connsiteX5" fmla="*/ 327025 w 736600"/>
                  <a:gd name="connsiteY5" fmla="*/ 73031 h 79388"/>
                  <a:gd name="connsiteX6" fmla="*/ 374650 w 736600"/>
                  <a:gd name="connsiteY6" fmla="*/ 44456 h 79388"/>
                  <a:gd name="connsiteX7" fmla="*/ 422275 w 736600"/>
                  <a:gd name="connsiteY7" fmla="*/ 6 h 79388"/>
                  <a:gd name="connsiteX8" fmla="*/ 482600 w 736600"/>
                  <a:gd name="connsiteY8" fmla="*/ 47631 h 79388"/>
                  <a:gd name="connsiteX9" fmla="*/ 612775 w 736600"/>
                  <a:gd name="connsiteY9" fmla="*/ 9531 h 79388"/>
                  <a:gd name="connsiteX10" fmla="*/ 698500 w 736600"/>
                  <a:gd name="connsiteY10" fmla="*/ 57156 h 79388"/>
                  <a:gd name="connsiteX11" fmla="*/ 736600 w 736600"/>
                  <a:gd name="connsiteY11" fmla="*/ 53981 h 79388"/>
                  <a:gd name="connsiteX0" fmla="*/ 0 w 736600"/>
                  <a:gd name="connsiteY0" fmla="*/ 57156 h 79383"/>
                  <a:gd name="connsiteX1" fmla="*/ 79375 w 736600"/>
                  <a:gd name="connsiteY1" fmla="*/ 25406 h 79383"/>
                  <a:gd name="connsiteX2" fmla="*/ 156075 w 736600"/>
                  <a:gd name="connsiteY2" fmla="*/ 79380 h 79383"/>
                  <a:gd name="connsiteX3" fmla="*/ 263525 w 736600"/>
                  <a:gd name="connsiteY3" fmla="*/ 22231 h 79383"/>
                  <a:gd name="connsiteX4" fmla="*/ 327025 w 736600"/>
                  <a:gd name="connsiteY4" fmla="*/ 73031 h 79383"/>
                  <a:gd name="connsiteX5" fmla="*/ 374650 w 736600"/>
                  <a:gd name="connsiteY5" fmla="*/ 44456 h 79383"/>
                  <a:gd name="connsiteX6" fmla="*/ 422275 w 736600"/>
                  <a:gd name="connsiteY6" fmla="*/ 6 h 79383"/>
                  <a:gd name="connsiteX7" fmla="*/ 482600 w 736600"/>
                  <a:gd name="connsiteY7" fmla="*/ 47631 h 79383"/>
                  <a:gd name="connsiteX8" fmla="*/ 612775 w 736600"/>
                  <a:gd name="connsiteY8" fmla="*/ 9531 h 79383"/>
                  <a:gd name="connsiteX9" fmla="*/ 698500 w 736600"/>
                  <a:gd name="connsiteY9" fmla="*/ 57156 h 79383"/>
                  <a:gd name="connsiteX10" fmla="*/ 736600 w 736600"/>
                  <a:gd name="connsiteY10" fmla="*/ 53981 h 79383"/>
                  <a:gd name="connsiteX0" fmla="*/ 0 w 736600"/>
                  <a:gd name="connsiteY0" fmla="*/ 57156 h 79385"/>
                  <a:gd name="connsiteX1" fmla="*/ 79375 w 736600"/>
                  <a:gd name="connsiteY1" fmla="*/ 25406 h 79385"/>
                  <a:gd name="connsiteX2" fmla="*/ 156075 w 736600"/>
                  <a:gd name="connsiteY2" fmla="*/ 79380 h 79385"/>
                  <a:gd name="connsiteX3" fmla="*/ 263525 w 736600"/>
                  <a:gd name="connsiteY3" fmla="*/ 22231 h 79385"/>
                  <a:gd name="connsiteX4" fmla="*/ 327025 w 736600"/>
                  <a:gd name="connsiteY4" fmla="*/ 73031 h 79385"/>
                  <a:gd name="connsiteX5" fmla="*/ 374650 w 736600"/>
                  <a:gd name="connsiteY5" fmla="*/ 44456 h 79385"/>
                  <a:gd name="connsiteX6" fmla="*/ 422275 w 736600"/>
                  <a:gd name="connsiteY6" fmla="*/ 6 h 79385"/>
                  <a:gd name="connsiteX7" fmla="*/ 482600 w 736600"/>
                  <a:gd name="connsiteY7" fmla="*/ 47631 h 79385"/>
                  <a:gd name="connsiteX8" fmla="*/ 612775 w 736600"/>
                  <a:gd name="connsiteY8" fmla="*/ 9531 h 79385"/>
                  <a:gd name="connsiteX9" fmla="*/ 698500 w 736600"/>
                  <a:gd name="connsiteY9" fmla="*/ 57156 h 79385"/>
                  <a:gd name="connsiteX10" fmla="*/ 736600 w 736600"/>
                  <a:gd name="connsiteY10" fmla="*/ 53981 h 79385"/>
                  <a:gd name="connsiteX0" fmla="*/ 0 w 736600"/>
                  <a:gd name="connsiteY0" fmla="*/ 57156 h 79399"/>
                  <a:gd name="connsiteX1" fmla="*/ 79375 w 736600"/>
                  <a:gd name="connsiteY1" fmla="*/ 25406 h 79399"/>
                  <a:gd name="connsiteX2" fmla="*/ 156075 w 736600"/>
                  <a:gd name="connsiteY2" fmla="*/ 79380 h 79399"/>
                  <a:gd name="connsiteX3" fmla="*/ 246816 w 736600"/>
                  <a:gd name="connsiteY3" fmla="*/ 18447 h 79399"/>
                  <a:gd name="connsiteX4" fmla="*/ 327025 w 736600"/>
                  <a:gd name="connsiteY4" fmla="*/ 73031 h 79399"/>
                  <a:gd name="connsiteX5" fmla="*/ 374650 w 736600"/>
                  <a:gd name="connsiteY5" fmla="*/ 44456 h 79399"/>
                  <a:gd name="connsiteX6" fmla="*/ 422275 w 736600"/>
                  <a:gd name="connsiteY6" fmla="*/ 6 h 79399"/>
                  <a:gd name="connsiteX7" fmla="*/ 482600 w 736600"/>
                  <a:gd name="connsiteY7" fmla="*/ 47631 h 79399"/>
                  <a:gd name="connsiteX8" fmla="*/ 612775 w 736600"/>
                  <a:gd name="connsiteY8" fmla="*/ 9531 h 79399"/>
                  <a:gd name="connsiteX9" fmla="*/ 698500 w 736600"/>
                  <a:gd name="connsiteY9" fmla="*/ 57156 h 79399"/>
                  <a:gd name="connsiteX10" fmla="*/ 736600 w 736600"/>
                  <a:gd name="connsiteY10" fmla="*/ 53981 h 79399"/>
                  <a:gd name="connsiteX0" fmla="*/ 0 w 736600"/>
                  <a:gd name="connsiteY0" fmla="*/ 57156 h 79399"/>
                  <a:gd name="connsiteX1" fmla="*/ 79375 w 736600"/>
                  <a:gd name="connsiteY1" fmla="*/ 25406 h 79399"/>
                  <a:gd name="connsiteX2" fmla="*/ 156075 w 736600"/>
                  <a:gd name="connsiteY2" fmla="*/ 79380 h 79399"/>
                  <a:gd name="connsiteX3" fmla="*/ 246816 w 736600"/>
                  <a:gd name="connsiteY3" fmla="*/ 18447 h 79399"/>
                  <a:gd name="connsiteX4" fmla="*/ 327025 w 736600"/>
                  <a:gd name="connsiteY4" fmla="*/ 73031 h 79399"/>
                  <a:gd name="connsiteX5" fmla="*/ 374650 w 736600"/>
                  <a:gd name="connsiteY5" fmla="*/ 44456 h 79399"/>
                  <a:gd name="connsiteX6" fmla="*/ 422275 w 736600"/>
                  <a:gd name="connsiteY6" fmla="*/ 6 h 79399"/>
                  <a:gd name="connsiteX7" fmla="*/ 482600 w 736600"/>
                  <a:gd name="connsiteY7" fmla="*/ 47631 h 79399"/>
                  <a:gd name="connsiteX8" fmla="*/ 612775 w 736600"/>
                  <a:gd name="connsiteY8" fmla="*/ 9531 h 79399"/>
                  <a:gd name="connsiteX9" fmla="*/ 698500 w 736600"/>
                  <a:gd name="connsiteY9" fmla="*/ 57156 h 79399"/>
                  <a:gd name="connsiteX10" fmla="*/ 736600 w 736600"/>
                  <a:gd name="connsiteY10" fmla="*/ 53981 h 79399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153 h 79396"/>
                  <a:gd name="connsiteX1" fmla="*/ 79375 w 736600"/>
                  <a:gd name="connsiteY1" fmla="*/ 25403 h 79396"/>
                  <a:gd name="connsiteX2" fmla="*/ 156075 w 736600"/>
                  <a:gd name="connsiteY2" fmla="*/ 79377 h 79396"/>
                  <a:gd name="connsiteX3" fmla="*/ 246816 w 736600"/>
                  <a:gd name="connsiteY3" fmla="*/ 18444 h 79396"/>
                  <a:gd name="connsiteX4" fmla="*/ 327025 w 736600"/>
                  <a:gd name="connsiteY4" fmla="*/ 73028 h 79396"/>
                  <a:gd name="connsiteX5" fmla="*/ 422275 w 736600"/>
                  <a:gd name="connsiteY5" fmla="*/ 3 h 79396"/>
                  <a:gd name="connsiteX6" fmla="*/ 482600 w 736600"/>
                  <a:gd name="connsiteY6" fmla="*/ 47628 h 79396"/>
                  <a:gd name="connsiteX7" fmla="*/ 612775 w 736600"/>
                  <a:gd name="connsiteY7" fmla="*/ 9528 h 79396"/>
                  <a:gd name="connsiteX8" fmla="*/ 698500 w 736600"/>
                  <a:gd name="connsiteY8" fmla="*/ 57153 h 79396"/>
                  <a:gd name="connsiteX9" fmla="*/ 736600 w 736600"/>
                  <a:gd name="connsiteY9" fmla="*/ 53978 h 79396"/>
                  <a:gd name="connsiteX0" fmla="*/ 0 w 736600"/>
                  <a:gd name="connsiteY0" fmla="*/ 57163 h 79406"/>
                  <a:gd name="connsiteX1" fmla="*/ 79375 w 736600"/>
                  <a:gd name="connsiteY1" fmla="*/ 25413 h 79406"/>
                  <a:gd name="connsiteX2" fmla="*/ 156075 w 736600"/>
                  <a:gd name="connsiteY2" fmla="*/ 79387 h 79406"/>
                  <a:gd name="connsiteX3" fmla="*/ 246816 w 736600"/>
                  <a:gd name="connsiteY3" fmla="*/ 18454 h 79406"/>
                  <a:gd name="connsiteX4" fmla="*/ 327025 w 736600"/>
                  <a:gd name="connsiteY4" fmla="*/ 73038 h 79406"/>
                  <a:gd name="connsiteX5" fmla="*/ 422275 w 736600"/>
                  <a:gd name="connsiteY5" fmla="*/ 13 h 79406"/>
                  <a:gd name="connsiteX6" fmla="*/ 505993 w 736600"/>
                  <a:gd name="connsiteY6" fmla="*/ 66557 h 79406"/>
                  <a:gd name="connsiteX7" fmla="*/ 612775 w 736600"/>
                  <a:gd name="connsiteY7" fmla="*/ 9538 h 79406"/>
                  <a:gd name="connsiteX8" fmla="*/ 698500 w 736600"/>
                  <a:gd name="connsiteY8" fmla="*/ 57163 h 79406"/>
                  <a:gd name="connsiteX9" fmla="*/ 736600 w 736600"/>
                  <a:gd name="connsiteY9" fmla="*/ 53988 h 79406"/>
                  <a:gd name="connsiteX0" fmla="*/ 0 w 736600"/>
                  <a:gd name="connsiteY0" fmla="*/ 57163 h 79406"/>
                  <a:gd name="connsiteX1" fmla="*/ 79375 w 736600"/>
                  <a:gd name="connsiteY1" fmla="*/ 25413 h 79406"/>
                  <a:gd name="connsiteX2" fmla="*/ 156075 w 736600"/>
                  <a:gd name="connsiteY2" fmla="*/ 79387 h 79406"/>
                  <a:gd name="connsiteX3" fmla="*/ 246816 w 736600"/>
                  <a:gd name="connsiteY3" fmla="*/ 18454 h 79406"/>
                  <a:gd name="connsiteX4" fmla="*/ 327025 w 736600"/>
                  <a:gd name="connsiteY4" fmla="*/ 73038 h 79406"/>
                  <a:gd name="connsiteX5" fmla="*/ 422275 w 736600"/>
                  <a:gd name="connsiteY5" fmla="*/ 13 h 79406"/>
                  <a:gd name="connsiteX6" fmla="*/ 505993 w 736600"/>
                  <a:gd name="connsiteY6" fmla="*/ 66557 h 79406"/>
                  <a:gd name="connsiteX7" fmla="*/ 612775 w 736600"/>
                  <a:gd name="connsiteY7" fmla="*/ 9538 h 79406"/>
                  <a:gd name="connsiteX8" fmla="*/ 698500 w 736600"/>
                  <a:gd name="connsiteY8" fmla="*/ 57163 h 79406"/>
                  <a:gd name="connsiteX9" fmla="*/ 736600 w 736600"/>
                  <a:gd name="connsiteY9" fmla="*/ 53988 h 79406"/>
                  <a:gd name="connsiteX0" fmla="*/ 0 w 736600"/>
                  <a:gd name="connsiteY0" fmla="*/ 57163 h 79406"/>
                  <a:gd name="connsiteX1" fmla="*/ 79375 w 736600"/>
                  <a:gd name="connsiteY1" fmla="*/ 25413 h 79406"/>
                  <a:gd name="connsiteX2" fmla="*/ 156075 w 736600"/>
                  <a:gd name="connsiteY2" fmla="*/ 79387 h 79406"/>
                  <a:gd name="connsiteX3" fmla="*/ 246816 w 736600"/>
                  <a:gd name="connsiteY3" fmla="*/ 18454 h 79406"/>
                  <a:gd name="connsiteX4" fmla="*/ 327025 w 736600"/>
                  <a:gd name="connsiteY4" fmla="*/ 73038 h 79406"/>
                  <a:gd name="connsiteX5" fmla="*/ 422275 w 736600"/>
                  <a:gd name="connsiteY5" fmla="*/ 13 h 79406"/>
                  <a:gd name="connsiteX6" fmla="*/ 505993 w 736600"/>
                  <a:gd name="connsiteY6" fmla="*/ 66557 h 79406"/>
                  <a:gd name="connsiteX7" fmla="*/ 612775 w 736600"/>
                  <a:gd name="connsiteY7" fmla="*/ 9538 h 79406"/>
                  <a:gd name="connsiteX8" fmla="*/ 698500 w 736600"/>
                  <a:gd name="connsiteY8" fmla="*/ 57163 h 79406"/>
                  <a:gd name="connsiteX9" fmla="*/ 736600 w 736600"/>
                  <a:gd name="connsiteY9" fmla="*/ 53988 h 79406"/>
                  <a:gd name="connsiteX0" fmla="*/ 0 w 736600"/>
                  <a:gd name="connsiteY0" fmla="*/ 57163 h 79406"/>
                  <a:gd name="connsiteX1" fmla="*/ 79375 w 736600"/>
                  <a:gd name="connsiteY1" fmla="*/ 25413 h 79406"/>
                  <a:gd name="connsiteX2" fmla="*/ 156075 w 736600"/>
                  <a:gd name="connsiteY2" fmla="*/ 79387 h 79406"/>
                  <a:gd name="connsiteX3" fmla="*/ 246816 w 736600"/>
                  <a:gd name="connsiteY3" fmla="*/ 18454 h 79406"/>
                  <a:gd name="connsiteX4" fmla="*/ 327025 w 736600"/>
                  <a:gd name="connsiteY4" fmla="*/ 73038 h 79406"/>
                  <a:gd name="connsiteX5" fmla="*/ 422275 w 736600"/>
                  <a:gd name="connsiteY5" fmla="*/ 13 h 79406"/>
                  <a:gd name="connsiteX6" fmla="*/ 509335 w 736600"/>
                  <a:gd name="connsiteY6" fmla="*/ 66557 h 79406"/>
                  <a:gd name="connsiteX7" fmla="*/ 612775 w 736600"/>
                  <a:gd name="connsiteY7" fmla="*/ 9538 h 79406"/>
                  <a:gd name="connsiteX8" fmla="*/ 698500 w 736600"/>
                  <a:gd name="connsiteY8" fmla="*/ 57163 h 79406"/>
                  <a:gd name="connsiteX9" fmla="*/ 736600 w 736600"/>
                  <a:gd name="connsiteY9" fmla="*/ 53988 h 79406"/>
                  <a:gd name="connsiteX0" fmla="*/ 0 w 736600"/>
                  <a:gd name="connsiteY0" fmla="*/ 57163 h 79406"/>
                  <a:gd name="connsiteX1" fmla="*/ 79375 w 736600"/>
                  <a:gd name="connsiteY1" fmla="*/ 25413 h 79406"/>
                  <a:gd name="connsiteX2" fmla="*/ 156075 w 736600"/>
                  <a:gd name="connsiteY2" fmla="*/ 79387 h 79406"/>
                  <a:gd name="connsiteX3" fmla="*/ 246816 w 736600"/>
                  <a:gd name="connsiteY3" fmla="*/ 18454 h 79406"/>
                  <a:gd name="connsiteX4" fmla="*/ 327025 w 736600"/>
                  <a:gd name="connsiteY4" fmla="*/ 73038 h 79406"/>
                  <a:gd name="connsiteX5" fmla="*/ 422275 w 736600"/>
                  <a:gd name="connsiteY5" fmla="*/ 13 h 79406"/>
                  <a:gd name="connsiteX6" fmla="*/ 509335 w 736600"/>
                  <a:gd name="connsiteY6" fmla="*/ 66557 h 79406"/>
                  <a:gd name="connsiteX7" fmla="*/ 612775 w 736600"/>
                  <a:gd name="connsiteY7" fmla="*/ 9538 h 79406"/>
                  <a:gd name="connsiteX8" fmla="*/ 698500 w 736600"/>
                  <a:gd name="connsiteY8" fmla="*/ 57163 h 79406"/>
                  <a:gd name="connsiteX9" fmla="*/ 736600 w 736600"/>
                  <a:gd name="connsiteY9" fmla="*/ 53988 h 79406"/>
                  <a:gd name="connsiteX0" fmla="*/ 0 w 736600"/>
                  <a:gd name="connsiteY0" fmla="*/ 60947 h 83190"/>
                  <a:gd name="connsiteX1" fmla="*/ 79375 w 736600"/>
                  <a:gd name="connsiteY1" fmla="*/ 29197 h 83190"/>
                  <a:gd name="connsiteX2" fmla="*/ 156075 w 736600"/>
                  <a:gd name="connsiteY2" fmla="*/ 83171 h 83190"/>
                  <a:gd name="connsiteX3" fmla="*/ 246816 w 736600"/>
                  <a:gd name="connsiteY3" fmla="*/ 22238 h 83190"/>
                  <a:gd name="connsiteX4" fmla="*/ 327025 w 736600"/>
                  <a:gd name="connsiteY4" fmla="*/ 76822 h 83190"/>
                  <a:gd name="connsiteX5" fmla="*/ 442327 w 736600"/>
                  <a:gd name="connsiteY5" fmla="*/ 13 h 83190"/>
                  <a:gd name="connsiteX6" fmla="*/ 509335 w 736600"/>
                  <a:gd name="connsiteY6" fmla="*/ 70341 h 83190"/>
                  <a:gd name="connsiteX7" fmla="*/ 612775 w 736600"/>
                  <a:gd name="connsiteY7" fmla="*/ 13322 h 83190"/>
                  <a:gd name="connsiteX8" fmla="*/ 698500 w 736600"/>
                  <a:gd name="connsiteY8" fmla="*/ 60947 h 83190"/>
                  <a:gd name="connsiteX9" fmla="*/ 736600 w 736600"/>
                  <a:gd name="connsiteY9" fmla="*/ 57772 h 83190"/>
                  <a:gd name="connsiteX0" fmla="*/ 0 w 736600"/>
                  <a:gd name="connsiteY0" fmla="*/ 61920 h 84163"/>
                  <a:gd name="connsiteX1" fmla="*/ 79375 w 736600"/>
                  <a:gd name="connsiteY1" fmla="*/ 30170 h 84163"/>
                  <a:gd name="connsiteX2" fmla="*/ 156075 w 736600"/>
                  <a:gd name="connsiteY2" fmla="*/ 84144 h 84163"/>
                  <a:gd name="connsiteX3" fmla="*/ 246816 w 736600"/>
                  <a:gd name="connsiteY3" fmla="*/ 23211 h 84163"/>
                  <a:gd name="connsiteX4" fmla="*/ 327025 w 736600"/>
                  <a:gd name="connsiteY4" fmla="*/ 77795 h 84163"/>
                  <a:gd name="connsiteX5" fmla="*/ 442327 w 736600"/>
                  <a:gd name="connsiteY5" fmla="*/ 986 h 84163"/>
                  <a:gd name="connsiteX6" fmla="*/ 509335 w 736600"/>
                  <a:gd name="connsiteY6" fmla="*/ 71314 h 84163"/>
                  <a:gd name="connsiteX7" fmla="*/ 612775 w 736600"/>
                  <a:gd name="connsiteY7" fmla="*/ 14295 h 84163"/>
                  <a:gd name="connsiteX8" fmla="*/ 698500 w 736600"/>
                  <a:gd name="connsiteY8" fmla="*/ 61920 h 84163"/>
                  <a:gd name="connsiteX9" fmla="*/ 736600 w 736600"/>
                  <a:gd name="connsiteY9" fmla="*/ 58745 h 84163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81792 w 736600"/>
                  <a:gd name="connsiteY8" fmla="*/ 60937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736600 w 736600"/>
                  <a:gd name="connsiteY8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736600 w 736600"/>
                  <a:gd name="connsiteY8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736600 w 736600"/>
                  <a:gd name="connsiteY8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736600 w 736600"/>
                  <a:gd name="connsiteY8" fmla="*/ 57761 h 83179"/>
                  <a:gd name="connsiteX0" fmla="*/ 0 w 736600"/>
                  <a:gd name="connsiteY0" fmla="*/ 61041 h 83284"/>
                  <a:gd name="connsiteX1" fmla="*/ 79375 w 736600"/>
                  <a:gd name="connsiteY1" fmla="*/ 29291 h 83284"/>
                  <a:gd name="connsiteX2" fmla="*/ 156075 w 736600"/>
                  <a:gd name="connsiteY2" fmla="*/ 83265 h 83284"/>
                  <a:gd name="connsiteX3" fmla="*/ 246816 w 736600"/>
                  <a:gd name="connsiteY3" fmla="*/ 22332 h 83284"/>
                  <a:gd name="connsiteX4" fmla="*/ 327025 w 736600"/>
                  <a:gd name="connsiteY4" fmla="*/ 76916 h 83284"/>
                  <a:gd name="connsiteX5" fmla="*/ 442327 w 736600"/>
                  <a:gd name="connsiteY5" fmla="*/ 107 h 83284"/>
                  <a:gd name="connsiteX6" fmla="*/ 522702 w 736600"/>
                  <a:gd name="connsiteY6" fmla="*/ 59082 h 83284"/>
                  <a:gd name="connsiteX7" fmla="*/ 612775 w 736600"/>
                  <a:gd name="connsiteY7" fmla="*/ 13416 h 83284"/>
                  <a:gd name="connsiteX8" fmla="*/ 736600 w 736600"/>
                  <a:gd name="connsiteY8" fmla="*/ 57866 h 83284"/>
                  <a:gd name="connsiteX0" fmla="*/ 0 w 736600"/>
                  <a:gd name="connsiteY0" fmla="*/ 61036 h 83279"/>
                  <a:gd name="connsiteX1" fmla="*/ 79375 w 736600"/>
                  <a:gd name="connsiteY1" fmla="*/ 29286 h 83279"/>
                  <a:gd name="connsiteX2" fmla="*/ 156075 w 736600"/>
                  <a:gd name="connsiteY2" fmla="*/ 83260 h 83279"/>
                  <a:gd name="connsiteX3" fmla="*/ 246816 w 736600"/>
                  <a:gd name="connsiteY3" fmla="*/ 22327 h 83279"/>
                  <a:gd name="connsiteX4" fmla="*/ 327025 w 736600"/>
                  <a:gd name="connsiteY4" fmla="*/ 76911 h 83279"/>
                  <a:gd name="connsiteX5" fmla="*/ 442327 w 736600"/>
                  <a:gd name="connsiteY5" fmla="*/ 102 h 83279"/>
                  <a:gd name="connsiteX6" fmla="*/ 522702 w 736600"/>
                  <a:gd name="connsiteY6" fmla="*/ 59077 h 83279"/>
                  <a:gd name="connsiteX7" fmla="*/ 612775 w 736600"/>
                  <a:gd name="connsiteY7" fmla="*/ 13411 h 83279"/>
                  <a:gd name="connsiteX8" fmla="*/ 736600 w 736600"/>
                  <a:gd name="connsiteY8" fmla="*/ 57861 h 83279"/>
                  <a:gd name="connsiteX0" fmla="*/ 0 w 736600"/>
                  <a:gd name="connsiteY0" fmla="*/ 61036 h 83279"/>
                  <a:gd name="connsiteX1" fmla="*/ 79375 w 736600"/>
                  <a:gd name="connsiteY1" fmla="*/ 29286 h 83279"/>
                  <a:gd name="connsiteX2" fmla="*/ 156075 w 736600"/>
                  <a:gd name="connsiteY2" fmla="*/ 83260 h 83279"/>
                  <a:gd name="connsiteX3" fmla="*/ 246816 w 736600"/>
                  <a:gd name="connsiteY3" fmla="*/ 22327 h 83279"/>
                  <a:gd name="connsiteX4" fmla="*/ 327025 w 736600"/>
                  <a:gd name="connsiteY4" fmla="*/ 76911 h 83279"/>
                  <a:gd name="connsiteX5" fmla="*/ 442327 w 736600"/>
                  <a:gd name="connsiteY5" fmla="*/ 102 h 83279"/>
                  <a:gd name="connsiteX6" fmla="*/ 522702 w 736600"/>
                  <a:gd name="connsiteY6" fmla="*/ 59077 h 83279"/>
                  <a:gd name="connsiteX7" fmla="*/ 612775 w 736600"/>
                  <a:gd name="connsiteY7" fmla="*/ 13411 h 83279"/>
                  <a:gd name="connsiteX8" fmla="*/ 736600 w 736600"/>
                  <a:gd name="connsiteY8" fmla="*/ 57861 h 83279"/>
                  <a:gd name="connsiteX0" fmla="*/ 0 w 736600"/>
                  <a:gd name="connsiteY0" fmla="*/ 61014 h 83257"/>
                  <a:gd name="connsiteX1" fmla="*/ 79375 w 736600"/>
                  <a:gd name="connsiteY1" fmla="*/ 29264 h 83257"/>
                  <a:gd name="connsiteX2" fmla="*/ 156075 w 736600"/>
                  <a:gd name="connsiteY2" fmla="*/ 83238 h 83257"/>
                  <a:gd name="connsiteX3" fmla="*/ 246816 w 736600"/>
                  <a:gd name="connsiteY3" fmla="*/ 22305 h 83257"/>
                  <a:gd name="connsiteX4" fmla="*/ 327025 w 736600"/>
                  <a:gd name="connsiteY4" fmla="*/ 76889 h 83257"/>
                  <a:gd name="connsiteX5" fmla="*/ 442327 w 736600"/>
                  <a:gd name="connsiteY5" fmla="*/ 80 h 83257"/>
                  <a:gd name="connsiteX6" fmla="*/ 522702 w 736600"/>
                  <a:gd name="connsiteY6" fmla="*/ 59055 h 83257"/>
                  <a:gd name="connsiteX7" fmla="*/ 612775 w 736600"/>
                  <a:gd name="connsiteY7" fmla="*/ 13389 h 83257"/>
                  <a:gd name="connsiteX8" fmla="*/ 736600 w 736600"/>
                  <a:gd name="connsiteY8" fmla="*/ 57839 h 83257"/>
                  <a:gd name="connsiteX0" fmla="*/ 0 w 736600"/>
                  <a:gd name="connsiteY0" fmla="*/ 61014 h 83257"/>
                  <a:gd name="connsiteX1" fmla="*/ 79375 w 736600"/>
                  <a:gd name="connsiteY1" fmla="*/ 29264 h 83257"/>
                  <a:gd name="connsiteX2" fmla="*/ 156075 w 736600"/>
                  <a:gd name="connsiteY2" fmla="*/ 83238 h 83257"/>
                  <a:gd name="connsiteX3" fmla="*/ 246816 w 736600"/>
                  <a:gd name="connsiteY3" fmla="*/ 22305 h 83257"/>
                  <a:gd name="connsiteX4" fmla="*/ 327025 w 736600"/>
                  <a:gd name="connsiteY4" fmla="*/ 76889 h 83257"/>
                  <a:gd name="connsiteX5" fmla="*/ 442327 w 736600"/>
                  <a:gd name="connsiteY5" fmla="*/ 80 h 83257"/>
                  <a:gd name="connsiteX6" fmla="*/ 522702 w 736600"/>
                  <a:gd name="connsiteY6" fmla="*/ 59055 h 83257"/>
                  <a:gd name="connsiteX7" fmla="*/ 612775 w 736600"/>
                  <a:gd name="connsiteY7" fmla="*/ 13389 h 83257"/>
                  <a:gd name="connsiteX8" fmla="*/ 736600 w 736600"/>
                  <a:gd name="connsiteY8" fmla="*/ 57839 h 83257"/>
                  <a:gd name="connsiteX0" fmla="*/ 0 w 736600"/>
                  <a:gd name="connsiteY0" fmla="*/ 61014 h 83257"/>
                  <a:gd name="connsiteX1" fmla="*/ 79375 w 736600"/>
                  <a:gd name="connsiteY1" fmla="*/ 29264 h 83257"/>
                  <a:gd name="connsiteX2" fmla="*/ 156075 w 736600"/>
                  <a:gd name="connsiteY2" fmla="*/ 83238 h 83257"/>
                  <a:gd name="connsiteX3" fmla="*/ 246816 w 736600"/>
                  <a:gd name="connsiteY3" fmla="*/ 22305 h 83257"/>
                  <a:gd name="connsiteX4" fmla="*/ 327025 w 736600"/>
                  <a:gd name="connsiteY4" fmla="*/ 76889 h 83257"/>
                  <a:gd name="connsiteX5" fmla="*/ 442327 w 736600"/>
                  <a:gd name="connsiteY5" fmla="*/ 80 h 83257"/>
                  <a:gd name="connsiteX6" fmla="*/ 522702 w 736600"/>
                  <a:gd name="connsiteY6" fmla="*/ 59055 h 83257"/>
                  <a:gd name="connsiteX7" fmla="*/ 612775 w 736600"/>
                  <a:gd name="connsiteY7" fmla="*/ 13389 h 83257"/>
                  <a:gd name="connsiteX8" fmla="*/ 736600 w 736600"/>
                  <a:gd name="connsiteY8" fmla="*/ 57839 h 83257"/>
                  <a:gd name="connsiteX0" fmla="*/ 0 w 736600"/>
                  <a:gd name="connsiteY0" fmla="*/ 61014 h 83257"/>
                  <a:gd name="connsiteX1" fmla="*/ 79375 w 736600"/>
                  <a:gd name="connsiteY1" fmla="*/ 29264 h 83257"/>
                  <a:gd name="connsiteX2" fmla="*/ 156075 w 736600"/>
                  <a:gd name="connsiteY2" fmla="*/ 83238 h 83257"/>
                  <a:gd name="connsiteX3" fmla="*/ 246816 w 736600"/>
                  <a:gd name="connsiteY3" fmla="*/ 22305 h 83257"/>
                  <a:gd name="connsiteX4" fmla="*/ 327025 w 736600"/>
                  <a:gd name="connsiteY4" fmla="*/ 76889 h 83257"/>
                  <a:gd name="connsiteX5" fmla="*/ 442327 w 736600"/>
                  <a:gd name="connsiteY5" fmla="*/ 80 h 83257"/>
                  <a:gd name="connsiteX6" fmla="*/ 522702 w 736600"/>
                  <a:gd name="connsiteY6" fmla="*/ 59055 h 83257"/>
                  <a:gd name="connsiteX7" fmla="*/ 612775 w 736600"/>
                  <a:gd name="connsiteY7" fmla="*/ 13389 h 83257"/>
                  <a:gd name="connsiteX8" fmla="*/ 736600 w 736600"/>
                  <a:gd name="connsiteY8" fmla="*/ 57839 h 83257"/>
                  <a:gd name="connsiteX0" fmla="*/ 0 w 736600"/>
                  <a:gd name="connsiteY0" fmla="*/ 61024 h 83267"/>
                  <a:gd name="connsiteX1" fmla="*/ 79375 w 736600"/>
                  <a:gd name="connsiteY1" fmla="*/ 29274 h 83267"/>
                  <a:gd name="connsiteX2" fmla="*/ 156075 w 736600"/>
                  <a:gd name="connsiteY2" fmla="*/ 83248 h 83267"/>
                  <a:gd name="connsiteX3" fmla="*/ 246816 w 736600"/>
                  <a:gd name="connsiteY3" fmla="*/ 22315 h 83267"/>
                  <a:gd name="connsiteX4" fmla="*/ 327025 w 736600"/>
                  <a:gd name="connsiteY4" fmla="*/ 76899 h 83267"/>
                  <a:gd name="connsiteX5" fmla="*/ 442327 w 736600"/>
                  <a:gd name="connsiteY5" fmla="*/ 90 h 83267"/>
                  <a:gd name="connsiteX6" fmla="*/ 522702 w 736600"/>
                  <a:gd name="connsiteY6" fmla="*/ 59065 h 83267"/>
                  <a:gd name="connsiteX7" fmla="*/ 612775 w 736600"/>
                  <a:gd name="connsiteY7" fmla="*/ 13399 h 83267"/>
                  <a:gd name="connsiteX8" fmla="*/ 736600 w 736600"/>
                  <a:gd name="connsiteY8" fmla="*/ 57849 h 83267"/>
                  <a:gd name="connsiteX0" fmla="*/ 0 w 736600"/>
                  <a:gd name="connsiteY0" fmla="*/ 61008 h 83251"/>
                  <a:gd name="connsiteX1" fmla="*/ 79375 w 736600"/>
                  <a:gd name="connsiteY1" fmla="*/ 29258 h 83251"/>
                  <a:gd name="connsiteX2" fmla="*/ 156075 w 736600"/>
                  <a:gd name="connsiteY2" fmla="*/ 83232 h 83251"/>
                  <a:gd name="connsiteX3" fmla="*/ 246816 w 736600"/>
                  <a:gd name="connsiteY3" fmla="*/ 22299 h 83251"/>
                  <a:gd name="connsiteX4" fmla="*/ 327025 w 736600"/>
                  <a:gd name="connsiteY4" fmla="*/ 76883 h 83251"/>
                  <a:gd name="connsiteX5" fmla="*/ 442327 w 736600"/>
                  <a:gd name="connsiteY5" fmla="*/ 74 h 83251"/>
                  <a:gd name="connsiteX6" fmla="*/ 522702 w 736600"/>
                  <a:gd name="connsiteY6" fmla="*/ 59049 h 83251"/>
                  <a:gd name="connsiteX7" fmla="*/ 612775 w 736600"/>
                  <a:gd name="connsiteY7" fmla="*/ 13383 h 83251"/>
                  <a:gd name="connsiteX8" fmla="*/ 736600 w 736600"/>
                  <a:gd name="connsiteY8" fmla="*/ 57833 h 83251"/>
                  <a:gd name="connsiteX0" fmla="*/ 0 w 736600"/>
                  <a:gd name="connsiteY0" fmla="*/ 61008 h 83251"/>
                  <a:gd name="connsiteX1" fmla="*/ 79375 w 736600"/>
                  <a:gd name="connsiteY1" fmla="*/ 29258 h 83251"/>
                  <a:gd name="connsiteX2" fmla="*/ 156075 w 736600"/>
                  <a:gd name="connsiteY2" fmla="*/ 83232 h 83251"/>
                  <a:gd name="connsiteX3" fmla="*/ 246816 w 736600"/>
                  <a:gd name="connsiteY3" fmla="*/ 22299 h 83251"/>
                  <a:gd name="connsiteX4" fmla="*/ 327025 w 736600"/>
                  <a:gd name="connsiteY4" fmla="*/ 76883 h 83251"/>
                  <a:gd name="connsiteX5" fmla="*/ 442327 w 736600"/>
                  <a:gd name="connsiteY5" fmla="*/ 74 h 83251"/>
                  <a:gd name="connsiteX6" fmla="*/ 522702 w 736600"/>
                  <a:gd name="connsiteY6" fmla="*/ 59049 h 83251"/>
                  <a:gd name="connsiteX7" fmla="*/ 612775 w 736600"/>
                  <a:gd name="connsiteY7" fmla="*/ 13383 h 83251"/>
                  <a:gd name="connsiteX8" fmla="*/ 736600 w 736600"/>
                  <a:gd name="connsiteY8" fmla="*/ 57833 h 83251"/>
                  <a:gd name="connsiteX0" fmla="*/ 0 w 736600"/>
                  <a:gd name="connsiteY0" fmla="*/ 61008 h 83257"/>
                  <a:gd name="connsiteX1" fmla="*/ 79375 w 736600"/>
                  <a:gd name="connsiteY1" fmla="*/ 29258 h 83257"/>
                  <a:gd name="connsiteX2" fmla="*/ 156075 w 736600"/>
                  <a:gd name="connsiteY2" fmla="*/ 83232 h 83257"/>
                  <a:gd name="connsiteX3" fmla="*/ 246816 w 736600"/>
                  <a:gd name="connsiteY3" fmla="*/ 22299 h 83257"/>
                  <a:gd name="connsiteX4" fmla="*/ 327025 w 736600"/>
                  <a:gd name="connsiteY4" fmla="*/ 76883 h 83257"/>
                  <a:gd name="connsiteX5" fmla="*/ 442327 w 736600"/>
                  <a:gd name="connsiteY5" fmla="*/ 74 h 83257"/>
                  <a:gd name="connsiteX6" fmla="*/ 522702 w 736600"/>
                  <a:gd name="connsiteY6" fmla="*/ 59049 h 83257"/>
                  <a:gd name="connsiteX7" fmla="*/ 612775 w 736600"/>
                  <a:gd name="connsiteY7" fmla="*/ 13383 h 83257"/>
                  <a:gd name="connsiteX8" fmla="*/ 736600 w 736600"/>
                  <a:gd name="connsiteY8" fmla="*/ 57833 h 83257"/>
                  <a:gd name="connsiteX0" fmla="*/ 0 w 736600"/>
                  <a:gd name="connsiteY0" fmla="*/ 61008 h 83247"/>
                  <a:gd name="connsiteX1" fmla="*/ 79375 w 736600"/>
                  <a:gd name="connsiteY1" fmla="*/ 29258 h 83247"/>
                  <a:gd name="connsiteX2" fmla="*/ 156075 w 736600"/>
                  <a:gd name="connsiteY2" fmla="*/ 83232 h 83247"/>
                  <a:gd name="connsiteX3" fmla="*/ 246816 w 736600"/>
                  <a:gd name="connsiteY3" fmla="*/ 22299 h 83247"/>
                  <a:gd name="connsiteX4" fmla="*/ 327025 w 736600"/>
                  <a:gd name="connsiteY4" fmla="*/ 76883 h 83247"/>
                  <a:gd name="connsiteX5" fmla="*/ 442327 w 736600"/>
                  <a:gd name="connsiteY5" fmla="*/ 74 h 83247"/>
                  <a:gd name="connsiteX6" fmla="*/ 522702 w 736600"/>
                  <a:gd name="connsiteY6" fmla="*/ 59049 h 83247"/>
                  <a:gd name="connsiteX7" fmla="*/ 612775 w 736600"/>
                  <a:gd name="connsiteY7" fmla="*/ 13383 h 83247"/>
                  <a:gd name="connsiteX8" fmla="*/ 736600 w 736600"/>
                  <a:gd name="connsiteY8" fmla="*/ 57833 h 83247"/>
                  <a:gd name="connsiteX0" fmla="*/ 0 w 736600"/>
                  <a:gd name="connsiteY0" fmla="*/ 61008 h 83250"/>
                  <a:gd name="connsiteX1" fmla="*/ 79375 w 736600"/>
                  <a:gd name="connsiteY1" fmla="*/ 29258 h 83250"/>
                  <a:gd name="connsiteX2" fmla="*/ 156075 w 736600"/>
                  <a:gd name="connsiteY2" fmla="*/ 83232 h 83250"/>
                  <a:gd name="connsiteX3" fmla="*/ 246816 w 736600"/>
                  <a:gd name="connsiteY3" fmla="*/ 22299 h 83250"/>
                  <a:gd name="connsiteX4" fmla="*/ 327025 w 736600"/>
                  <a:gd name="connsiteY4" fmla="*/ 76883 h 83250"/>
                  <a:gd name="connsiteX5" fmla="*/ 442327 w 736600"/>
                  <a:gd name="connsiteY5" fmla="*/ 74 h 83250"/>
                  <a:gd name="connsiteX6" fmla="*/ 522702 w 736600"/>
                  <a:gd name="connsiteY6" fmla="*/ 59049 h 83250"/>
                  <a:gd name="connsiteX7" fmla="*/ 612775 w 736600"/>
                  <a:gd name="connsiteY7" fmla="*/ 13383 h 83250"/>
                  <a:gd name="connsiteX8" fmla="*/ 736600 w 736600"/>
                  <a:gd name="connsiteY8" fmla="*/ 57833 h 83250"/>
                  <a:gd name="connsiteX0" fmla="*/ 0 w 736600"/>
                  <a:gd name="connsiteY0" fmla="*/ 47639 h 125161"/>
                  <a:gd name="connsiteX1" fmla="*/ 79375 w 736600"/>
                  <a:gd name="connsiteY1" fmla="*/ 15889 h 125161"/>
                  <a:gd name="connsiteX2" fmla="*/ 156075 w 736600"/>
                  <a:gd name="connsiteY2" fmla="*/ 69863 h 125161"/>
                  <a:gd name="connsiteX3" fmla="*/ 246816 w 736600"/>
                  <a:gd name="connsiteY3" fmla="*/ 8930 h 125161"/>
                  <a:gd name="connsiteX4" fmla="*/ 327025 w 736600"/>
                  <a:gd name="connsiteY4" fmla="*/ 63514 h 125161"/>
                  <a:gd name="connsiteX5" fmla="*/ 442327 w 736600"/>
                  <a:gd name="connsiteY5" fmla="*/ 124972 h 125161"/>
                  <a:gd name="connsiteX6" fmla="*/ 522702 w 736600"/>
                  <a:gd name="connsiteY6" fmla="*/ 45680 h 125161"/>
                  <a:gd name="connsiteX7" fmla="*/ 612775 w 736600"/>
                  <a:gd name="connsiteY7" fmla="*/ 14 h 125161"/>
                  <a:gd name="connsiteX8" fmla="*/ 736600 w 736600"/>
                  <a:gd name="connsiteY8" fmla="*/ 44464 h 125161"/>
                  <a:gd name="connsiteX0" fmla="*/ 0 w 736600"/>
                  <a:gd name="connsiteY0" fmla="*/ 52399 h 130898"/>
                  <a:gd name="connsiteX1" fmla="*/ 79375 w 736600"/>
                  <a:gd name="connsiteY1" fmla="*/ 20649 h 130898"/>
                  <a:gd name="connsiteX2" fmla="*/ 156075 w 736600"/>
                  <a:gd name="connsiteY2" fmla="*/ 74623 h 130898"/>
                  <a:gd name="connsiteX3" fmla="*/ 246816 w 736600"/>
                  <a:gd name="connsiteY3" fmla="*/ 13690 h 130898"/>
                  <a:gd name="connsiteX4" fmla="*/ 327025 w 736600"/>
                  <a:gd name="connsiteY4" fmla="*/ 68274 h 130898"/>
                  <a:gd name="connsiteX5" fmla="*/ 442327 w 736600"/>
                  <a:gd name="connsiteY5" fmla="*/ 129732 h 130898"/>
                  <a:gd name="connsiteX6" fmla="*/ 516887 w 736600"/>
                  <a:gd name="connsiteY6" fmla="*/ 10935 h 130898"/>
                  <a:gd name="connsiteX7" fmla="*/ 612775 w 736600"/>
                  <a:gd name="connsiteY7" fmla="*/ 4774 h 130898"/>
                  <a:gd name="connsiteX8" fmla="*/ 736600 w 736600"/>
                  <a:gd name="connsiteY8" fmla="*/ 49224 h 130898"/>
                  <a:gd name="connsiteX0" fmla="*/ 0 w 736600"/>
                  <a:gd name="connsiteY0" fmla="*/ 47639 h 126139"/>
                  <a:gd name="connsiteX1" fmla="*/ 79375 w 736600"/>
                  <a:gd name="connsiteY1" fmla="*/ 15889 h 126139"/>
                  <a:gd name="connsiteX2" fmla="*/ 156075 w 736600"/>
                  <a:gd name="connsiteY2" fmla="*/ 69863 h 126139"/>
                  <a:gd name="connsiteX3" fmla="*/ 246816 w 736600"/>
                  <a:gd name="connsiteY3" fmla="*/ 8930 h 126139"/>
                  <a:gd name="connsiteX4" fmla="*/ 327025 w 736600"/>
                  <a:gd name="connsiteY4" fmla="*/ 63514 h 126139"/>
                  <a:gd name="connsiteX5" fmla="*/ 442327 w 736600"/>
                  <a:gd name="connsiteY5" fmla="*/ 124972 h 126139"/>
                  <a:gd name="connsiteX6" fmla="*/ 516887 w 736600"/>
                  <a:gd name="connsiteY6" fmla="*/ 6175 h 126139"/>
                  <a:gd name="connsiteX7" fmla="*/ 612775 w 736600"/>
                  <a:gd name="connsiteY7" fmla="*/ 14 h 126139"/>
                  <a:gd name="connsiteX8" fmla="*/ 736600 w 736600"/>
                  <a:gd name="connsiteY8" fmla="*/ 44464 h 126139"/>
                  <a:gd name="connsiteX0" fmla="*/ 0 w 736600"/>
                  <a:gd name="connsiteY0" fmla="*/ 47639 h 126139"/>
                  <a:gd name="connsiteX1" fmla="*/ 79375 w 736600"/>
                  <a:gd name="connsiteY1" fmla="*/ 15889 h 126139"/>
                  <a:gd name="connsiteX2" fmla="*/ 156075 w 736600"/>
                  <a:gd name="connsiteY2" fmla="*/ 69863 h 126139"/>
                  <a:gd name="connsiteX3" fmla="*/ 246816 w 736600"/>
                  <a:gd name="connsiteY3" fmla="*/ 8930 h 126139"/>
                  <a:gd name="connsiteX4" fmla="*/ 327025 w 736600"/>
                  <a:gd name="connsiteY4" fmla="*/ 63514 h 126139"/>
                  <a:gd name="connsiteX5" fmla="*/ 442327 w 736600"/>
                  <a:gd name="connsiteY5" fmla="*/ 124972 h 126139"/>
                  <a:gd name="connsiteX6" fmla="*/ 516887 w 736600"/>
                  <a:gd name="connsiteY6" fmla="*/ 6175 h 126139"/>
                  <a:gd name="connsiteX7" fmla="*/ 612775 w 736600"/>
                  <a:gd name="connsiteY7" fmla="*/ 14 h 126139"/>
                  <a:gd name="connsiteX8" fmla="*/ 736600 w 736600"/>
                  <a:gd name="connsiteY8" fmla="*/ 44464 h 126139"/>
                  <a:gd name="connsiteX0" fmla="*/ 0 w 736600"/>
                  <a:gd name="connsiteY0" fmla="*/ 47639 h 126139"/>
                  <a:gd name="connsiteX1" fmla="*/ 79375 w 736600"/>
                  <a:gd name="connsiteY1" fmla="*/ 15889 h 126139"/>
                  <a:gd name="connsiteX2" fmla="*/ 156075 w 736600"/>
                  <a:gd name="connsiteY2" fmla="*/ 69863 h 126139"/>
                  <a:gd name="connsiteX3" fmla="*/ 246816 w 736600"/>
                  <a:gd name="connsiteY3" fmla="*/ 8930 h 126139"/>
                  <a:gd name="connsiteX4" fmla="*/ 327025 w 736600"/>
                  <a:gd name="connsiteY4" fmla="*/ 63514 h 126139"/>
                  <a:gd name="connsiteX5" fmla="*/ 442327 w 736600"/>
                  <a:gd name="connsiteY5" fmla="*/ 124972 h 126139"/>
                  <a:gd name="connsiteX6" fmla="*/ 516887 w 736600"/>
                  <a:gd name="connsiteY6" fmla="*/ 6175 h 126139"/>
                  <a:gd name="connsiteX7" fmla="*/ 612775 w 736600"/>
                  <a:gd name="connsiteY7" fmla="*/ 14 h 126139"/>
                  <a:gd name="connsiteX8" fmla="*/ 736600 w 736600"/>
                  <a:gd name="connsiteY8" fmla="*/ 44464 h 126139"/>
                  <a:gd name="connsiteX0" fmla="*/ 0 w 736600"/>
                  <a:gd name="connsiteY0" fmla="*/ 47639 h 125890"/>
                  <a:gd name="connsiteX1" fmla="*/ 79375 w 736600"/>
                  <a:gd name="connsiteY1" fmla="*/ 15889 h 125890"/>
                  <a:gd name="connsiteX2" fmla="*/ 156075 w 736600"/>
                  <a:gd name="connsiteY2" fmla="*/ 69863 h 125890"/>
                  <a:gd name="connsiteX3" fmla="*/ 246816 w 736600"/>
                  <a:gd name="connsiteY3" fmla="*/ 8930 h 125890"/>
                  <a:gd name="connsiteX4" fmla="*/ 327025 w 736600"/>
                  <a:gd name="connsiteY4" fmla="*/ 63514 h 125890"/>
                  <a:gd name="connsiteX5" fmla="*/ 442327 w 736600"/>
                  <a:gd name="connsiteY5" fmla="*/ 124972 h 125890"/>
                  <a:gd name="connsiteX6" fmla="*/ 516887 w 736600"/>
                  <a:gd name="connsiteY6" fmla="*/ 6175 h 125890"/>
                  <a:gd name="connsiteX7" fmla="*/ 612775 w 736600"/>
                  <a:gd name="connsiteY7" fmla="*/ 14 h 125890"/>
                  <a:gd name="connsiteX8" fmla="*/ 736600 w 736600"/>
                  <a:gd name="connsiteY8" fmla="*/ 44464 h 125890"/>
                  <a:gd name="connsiteX0" fmla="*/ 0 w 736600"/>
                  <a:gd name="connsiteY0" fmla="*/ 47639 h 125834"/>
                  <a:gd name="connsiteX1" fmla="*/ 79375 w 736600"/>
                  <a:gd name="connsiteY1" fmla="*/ 15889 h 125834"/>
                  <a:gd name="connsiteX2" fmla="*/ 156075 w 736600"/>
                  <a:gd name="connsiteY2" fmla="*/ 69863 h 125834"/>
                  <a:gd name="connsiteX3" fmla="*/ 246816 w 736600"/>
                  <a:gd name="connsiteY3" fmla="*/ 8930 h 125834"/>
                  <a:gd name="connsiteX4" fmla="*/ 327025 w 736600"/>
                  <a:gd name="connsiteY4" fmla="*/ 63514 h 125834"/>
                  <a:gd name="connsiteX5" fmla="*/ 442327 w 736600"/>
                  <a:gd name="connsiteY5" fmla="*/ 124972 h 125834"/>
                  <a:gd name="connsiteX6" fmla="*/ 516887 w 736600"/>
                  <a:gd name="connsiteY6" fmla="*/ 6175 h 125834"/>
                  <a:gd name="connsiteX7" fmla="*/ 612775 w 736600"/>
                  <a:gd name="connsiteY7" fmla="*/ 14 h 125834"/>
                  <a:gd name="connsiteX8" fmla="*/ 736600 w 736600"/>
                  <a:gd name="connsiteY8" fmla="*/ 44464 h 125834"/>
                  <a:gd name="connsiteX0" fmla="*/ 0 w 736600"/>
                  <a:gd name="connsiteY0" fmla="*/ 47639 h 125503"/>
                  <a:gd name="connsiteX1" fmla="*/ 79375 w 736600"/>
                  <a:gd name="connsiteY1" fmla="*/ 15889 h 125503"/>
                  <a:gd name="connsiteX2" fmla="*/ 156075 w 736600"/>
                  <a:gd name="connsiteY2" fmla="*/ 69863 h 125503"/>
                  <a:gd name="connsiteX3" fmla="*/ 246816 w 736600"/>
                  <a:gd name="connsiteY3" fmla="*/ 8930 h 125503"/>
                  <a:gd name="connsiteX4" fmla="*/ 347014 w 736600"/>
                  <a:gd name="connsiteY4" fmla="*/ 53226 h 125503"/>
                  <a:gd name="connsiteX5" fmla="*/ 442327 w 736600"/>
                  <a:gd name="connsiteY5" fmla="*/ 124972 h 125503"/>
                  <a:gd name="connsiteX6" fmla="*/ 516887 w 736600"/>
                  <a:gd name="connsiteY6" fmla="*/ 6175 h 125503"/>
                  <a:gd name="connsiteX7" fmla="*/ 612775 w 736600"/>
                  <a:gd name="connsiteY7" fmla="*/ 14 h 125503"/>
                  <a:gd name="connsiteX8" fmla="*/ 736600 w 736600"/>
                  <a:gd name="connsiteY8" fmla="*/ 44464 h 125503"/>
                  <a:gd name="connsiteX0" fmla="*/ 0 w 736600"/>
                  <a:gd name="connsiteY0" fmla="*/ 47639 h 125503"/>
                  <a:gd name="connsiteX1" fmla="*/ 79375 w 736600"/>
                  <a:gd name="connsiteY1" fmla="*/ 15889 h 125503"/>
                  <a:gd name="connsiteX2" fmla="*/ 156075 w 736600"/>
                  <a:gd name="connsiteY2" fmla="*/ 69863 h 125503"/>
                  <a:gd name="connsiteX3" fmla="*/ 246816 w 736600"/>
                  <a:gd name="connsiteY3" fmla="*/ 8930 h 125503"/>
                  <a:gd name="connsiteX4" fmla="*/ 347014 w 736600"/>
                  <a:gd name="connsiteY4" fmla="*/ 53226 h 125503"/>
                  <a:gd name="connsiteX5" fmla="*/ 442327 w 736600"/>
                  <a:gd name="connsiteY5" fmla="*/ 124972 h 125503"/>
                  <a:gd name="connsiteX6" fmla="*/ 516887 w 736600"/>
                  <a:gd name="connsiteY6" fmla="*/ 6175 h 125503"/>
                  <a:gd name="connsiteX7" fmla="*/ 612775 w 736600"/>
                  <a:gd name="connsiteY7" fmla="*/ 14 h 125503"/>
                  <a:gd name="connsiteX8" fmla="*/ 736600 w 736600"/>
                  <a:gd name="connsiteY8" fmla="*/ 44464 h 125503"/>
                  <a:gd name="connsiteX0" fmla="*/ 0 w 736600"/>
                  <a:gd name="connsiteY0" fmla="*/ 47639 h 125363"/>
                  <a:gd name="connsiteX1" fmla="*/ 79375 w 736600"/>
                  <a:gd name="connsiteY1" fmla="*/ 15889 h 125363"/>
                  <a:gd name="connsiteX2" fmla="*/ 156075 w 736600"/>
                  <a:gd name="connsiteY2" fmla="*/ 69863 h 125363"/>
                  <a:gd name="connsiteX3" fmla="*/ 246816 w 736600"/>
                  <a:gd name="connsiteY3" fmla="*/ 8930 h 125363"/>
                  <a:gd name="connsiteX4" fmla="*/ 347014 w 736600"/>
                  <a:gd name="connsiteY4" fmla="*/ 53226 h 125363"/>
                  <a:gd name="connsiteX5" fmla="*/ 442327 w 736600"/>
                  <a:gd name="connsiteY5" fmla="*/ 124972 h 125363"/>
                  <a:gd name="connsiteX6" fmla="*/ 516887 w 736600"/>
                  <a:gd name="connsiteY6" fmla="*/ 6175 h 125363"/>
                  <a:gd name="connsiteX7" fmla="*/ 612775 w 736600"/>
                  <a:gd name="connsiteY7" fmla="*/ 14 h 125363"/>
                  <a:gd name="connsiteX8" fmla="*/ 736600 w 736600"/>
                  <a:gd name="connsiteY8" fmla="*/ 44464 h 125363"/>
                  <a:gd name="connsiteX0" fmla="*/ 0 w 736600"/>
                  <a:gd name="connsiteY0" fmla="*/ 47639 h 124972"/>
                  <a:gd name="connsiteX1" fmla="*/ 79375 w 736600"/>
                  <a:gd name="connsiteY1" fmla="*/ 15889 h 124972"/>
                  <a:gd name="connsiteX2" fmla="*/ 156075 w 736600"/>
                  <a:gd name="connsiteY2" fmla="*/ 69863 h 124972"/>
                  <a:gd name="connsiteX3" fmla="*/ 246816 w 736600"/>
                  <a:gd name="connsiteY3" fmla="*/ 8930 h 124972"/>
                  <a:gd name="connsiteX4" fmla="*/ 347014 w 736600"/>
                  <a:gd name="connsiteY4" fmla="*/ 53226 h 124972"/>
                  <a:gd name="connsiteX5" fmla="*/ 442327 w 736600"/>
                  <a:gd name="connsiteY5" fmla="*/ 124972 h 124972"/>
                  <a:gd name="connsiteX6" fmla="*/ 516887 w 736600"/>
                  <a:gd name="connsiteY6" fmla="*/ 6175 h 124972"/>
                  <a:gd name="connsiteX7" fmla="*/ 612775 w 736600"/>
                  <a:gd name="connsiteY7" fmla="*/ 14 h 124972"/>
                  <a:gd name="connsiteX8" fmla="*/ 736600 w 736600"/>
                  <a:gd name="connsiteY8" fmla="*/ 44464 h 124972"/>
                  <a:gd name="connsiteX0" fmla="*/ 0 w 736600"/>
                  <a:gd name="connsiteY0" fmla="*/ 47639 h 125169"/>
                  <a:gd name="connsiteX1" fmla="*/ 79375 w 736600"/>
                  <a:gd name="connsiteY1" fmla="*/ 15889 h 125169"/>
                  <a:gd name="connsiteX2" fmla="*/ 156075 w 736600"/>
                  <a:gd name="connsiteY2" fmla="*/ 69863 h 125169"/>
                  <a:gd name="connsiteX3" fmla="*/ 246816 w 736600"/>
                  <a:gd name="connsiteY3" fmla="*/ 8930 h 125169"/>
                  <a:gd name="connsiteX4" fmla="*/ 347014 w 736600"/>
                  <a:gd name="connsiteY4" fmla="*/ 36766 h 125169"/>
                  <a:gd name="connsiteX5" fmla="*/ 442327 w 736600"/>
                  <a:gd name="connsiteY5" fmla="*/ 124972 h 125169"/>
                  <a:gd name="connsiteX6" fmla="*/ 516887 w 736600"/>
                  <a:gd name="connsiteY6" fmla="*/ 6175 h 125169"/>
                  <a:gd name="connsiteX7" fmla="*/ 612775 w 736600"/>
                  <a:gd name="connsiteY7" fmla="*/ 14 h 125169"/>
                  <a:gd name="connsiteX8" fmla="*/ 736600 w 736600"/>
                  <a:gd name="connsiteY8" fmla="*/ 44464 h 125169"/>
                  <a:gd name="connsiteX0" fmla="*/ 0 w 736600"/>
                  <a:gd name="connsiteY0" fmla="*/ 47639 h 125044"/>
                  <a:gd name="connsiteX1" fmla="*/ 79375 w 736600"/>
                  <a:gd name="connsiteY1" fmla="*/ 15889 h 125044"/>
                  <a:gd name="connsiteX2" fmla="*/ 156075 w 736600"/>
                  <a:gd name="connsiteY2" fmla="*/ 69863 h 125044"/>
                  <a:gd name="connsiteX3" fmla="*/ 246816 w 736600"/>
                  <a:gd name="connsiteY3" fmla="*/ 8930 h 125044"/>
                  <a:gd name="connsiteX4" fmla="*/ 347014 w 736600"/>
                  <a:gd name="connsiteY4" fmla="*/ 36766 h 125044"/>
                  <a:gd name="connsiteX5" fmla="*/ 442327 w 736600"/>
                  <a:gd name="connsiteY5" fmla="*/ 124972 h 125044"/>
                  <a:gd name="connsiteX6" fmla="*/ 516887 w 736600"/>
                  <a:gd name="connsiteY6" fmla="*/ 6175 h 125044"/>
                  <a:gd name="connsiteX7" fmla="*/ 612775 w 736600"/>
                  <a:gd name="connsiteY7" fmla="*/ 14 h 125044"/>
                  <a:gd name="connsiteX8" fmla="*/ 736600 w 736600"/>
                  <a:gd name="connsiteY8" fmla="*/ 44464 h 125044"/>
                  <a:gd name="connsiteX0" fmla="*/ 0 w 736600"/>
                  <a:gd name="connsiteY0" fmla="*/ 47639 h 124972"/>
                  <a:gd name="connsiteX1" fmla="*/ 79375 w 736600"/>
                  <a:gd name="connsiteY1" fmla="*/ 15889 h 124972"/>
                  <a:gd name="connsiteX2" fmla="*/ 156075 w 736600"/>
                  <a:gd name="connsiteY2" fmla="*/ 69863 h 124972"/>
                  <a:gd name="connsiteX3" fmla="*/ 246816 w 736600"/>
                  <a:gd name="connsiteY3" fmla="*/ 8930 h 124972"/>
                  <a:gd name="connsiteX4" fmla="*/ 347014 w 736600"/>
                  <a:gd name="connsiteY4" fmla="*/ 36766 h 124972"/>
                  <a:gd name="connsiteX5" fmla="*/ 442327 w 736600"/>
                  <a:gd name="connsiteY5" fmla="*/ 124972 h 124972"/>
                  <a:gd name="connsiteX6" fmla="*/ 516887 w 736600"/>
                  <a:gd name="connsiteY6" fmla="*/ 6175 h 124972"/>
                  <a:gd name="connsiteX7" fmla="*/ 612775 w 736600"/>
                  <a:gd name="connsiteY7" fmla="*/ 14 h 124972"/>
                  <a:gd name="connsiteX8" fmla="*/ 736600 w 736600"/>
                  <a:gd name="connsiteY8" fmla="*/ 44464 h 124972"/>
                  <a:gd name="connsiteX0" fmla="*/ 0 w 736600"/>
                  <a:gd name="connsiteY0" fmla="*/ 47639 h 124972"/>
                  <a:gd name="connsiteX1" fmla="*/ 79375 w 736600"/>
                  <a:gd name="connsiteY1" fmla="*/ 15889 h 124972"/>
                  <a:gd name="connsiteX2" fmla="*/ 156075 w 736600"/>
                  <a:gd name="connsiteY2" fmla="*/ 69863 h 124972"/>
                  <a:gd name="connsiteX3" fmla="*/ 246816 w 736600"/>
                  <a:gd name="connsiteY3" fmla="*/ 8930 h 124972"/>
                  <a:gd name="connsiteX4" fmla="*/ 347014 w 736600"/>
                  <a:gd name="connsiteY4" fmla="*/ 36766 h 124972"/>
                  <a:gd name="connsiteX5" fmla="*/ 442327 w 736600"/>
                  <a:gd name="connsiteY5" fmla="*/ 124972 h 124972"/>
                  <a:gd name="connsiteX6" fmla="*/ 516887 w 736600"/>
                  <a:gd name="connsiteY6" fmla="*/ 6175 h 124972"/>
                  <a:gd name="connsiteX7" fmla="*/ 612775 w 736600"/>
                  <a:gd name="connsiteY7" fmla="*/ 14 h 124972"/>
                  <a:gd name="connsiteX8" fmla="*/ 736600 w 736600"/>
                  <a:gd name="connsiteY8" fmla="*/ 44464 h 1249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36600" h="124972">
                    <a:moveTo>
                      <a:pt x="0" y="47639"/>
                    </a:moveTo>
                    <a:cubicBezTo>
                      <a:pt x="27516" y="29912"/>
                      <a:pt x="67454" y="16580"/>
                      <a:pt x="79375" y="15889"/>
                    </a:cubicBezTo>
                    <a:cubicBezTo>
                      <a:pt x="80376" y="15831"/>
                      <a:pt x="151561" y="71023"/>
                      <a:pt x="156075" y="69863"/>
                    </a:cubicBezTo>
                    <a:cubicBezTo>
                      <a:pt x="160589" y="68703"/>
                      <a:pt x="242251" y="8273"/>
                      <a:pt x="246816" y="8930"/>
                    </a:cubicBezTo>
                    <a:cubicBezTo>
                      <a:pt x="251381" y="9587"/>
                      <a:pt x="343648" y="37518"/>
                      <a:pt x="347014" y="36766"/>
                    </a:cubicBezTo>
                    <a:cubicBezTo>
                      <a:pt x="356201" y="34714"/>
                      <a:pt x="431740" y="125066"/>
                      <a:pt x="442327" y="124972"/>
                    </a:cubicBezTo>
                    <a:cubicBezTo>
                      <a:pt x="446258" y="124937"/>
                      <a:pt x="514490" y="7284"/>
                      <a:pt x="516887" y="6175"/>
                    </a:cubicBezTo>
                    <a:cubicBezTo>
                      <a:pt x="522766" y="3455"/>
                      <a:pt x="603894" y="820"/>
                      <a:pt x="612775" y="14"/>
                    </a:cubicBezTo>
                    <a:cubicBezTo>
                      <a:pt x="621682" y="-794"/>
                      <a:pt x="710803" y="35204"/>
                      <a:pt x="736600" y="44464"/>
                    </a:cubicBezTo>
                  </a:path>
                </a:pathLst>
              </a:custGeom>
              <a:noFill/>
              <a:ln w="28575">
                <a:solidFill>
                  <a:srgbClr val="CB484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54" name="Freeform: Shape 353">
                <a:extLst>
                  <a:ext uri="{FF2B5EF4-FFF2-40B4-BE49-F238E27FC236}">
                    <a16:creationId xmlns:a16="http://schemas.microsoft.com/office/drawing/2014/main" id="{825DED30-BC5D-4E97-B18D-653400D06526}"/>
                  </a:ext>
                </a:extLst>
              </p:cNvPr>
              <p:cNvSpPr/>
              <p:nvPr/>
            </p:nvSpPr>
            <p:spPr>
              <a:xfrm>
                <a:off x="4556266" y="969187"/>
                <a:ext cx="786222" cy="227961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184150 w 736600"/>
                  <a:gd name="connsiteY3" fmla="*/ 379625 h 413623"/>
                  <a:gd name="connsiteX4" fmla="*/ 209550 w 736600"/>
                  <a:gd name="connsiteY4" fmla="*/ 359843 h 413623"/>
                  <a:gd name="connsiteX5" fmla="*/ 263525 w 736600"/>
                  <a:gd name="connsiteY5" fmla="*/ 353493 h 413623"/>
                  <a:gd name="connsiteX6" fmla="*/ 327025 w 736600"/>
                  <a:gd name="connsiteY6" fmla="*/ 404293 h 413623"/>
                  <a:gd name="connsiteX7" fmla="*/ 374650 w 736600"/>
                  <a:gd name="connsiteY7" fmla="*/ 375718 h 413623"/>
                  <a:gd name="connsiteX8" fmla="*/ 425450 w 736600"/>
                  <a:gd name="connsiteY8" fmla="*/ 48693 h 413623"/>
                  <a:gd name="connsiteX9" fmla="*/ 428625 w 736600"/>
                  <a:gd name="connsiteY9" fmla="*/ 35993 h 413623"/>
                  <a:gd name="connsiteX10" fmla="*/ 482600 w 736600"/>
                  <a:gd name="connsiteY10" fmla="*/ 378893 h 413623"/>
                  <a:gd name="connsiteX11" fmla="*/ 612775 w 736600"/>
                  <a:gd name="connsiteY11" fmla="*/ 340793 h 413623"/>
                  <a:gd name="connsiteX12" fmla="*/ 698500 w 736600"/>
                  <a:gd name="connsiteY12" fmla="*/ 388418 h 413623"/>
                  <a:gd name="connsiteX13" fmla="*/ 736600 w 736600"/>
                  <a:gd name="connsiteY13" fmla="*/ 385243 h 413623"/>
                  <a:gd name="connsiteX0" fmla="*/ 0 w 736600"/>
                  <a:gd name="connsiteY0" fmla="*/ 388418 h 421072"/>
                  <a:gd name="connsiteX1" fmla="*/ 79375 w 736600"/>
                  <a:gd name="connsiteY1" fmla="*/ 356668 h 421072"/>
                  <a:gd name="connsiteX2" fmla="*/ 146050 w 736600"/>
                  <a:gd name="connsiteY2" fmla="*/ 410643 h 421072"/>
                  <a:gd name="connsiteX3" fmla="*/ 193675 w 736600"/>
                  <a:gd name="connsiteY3" fmla="*/ 112925 h 421072"/>
                  <a:gd name="connsiteX4" fmla="*/ 209550 w 736600"/>
                  <a:gd name="connsiteY4" fmla="*/ 359843 h 421072"/>
                  <a:gd name="connsiteX5" fmla="*/ 263525 w 736600"/>
                  <a:gd name="connsiteY5" fmla="*/ 353493 h 421072"/>
                  <a:gd name="connsiteX6" fmla="*/ 327025 w 736600"/>
                  <a:gd name="connsiteY6" fmla="*/ 404293 h 421072"/>
                  <a:gd name="connsiteX7" fmla="*/ 374650 w 736600"/>
                  <a:gd name="connsiteY7" fmla="*/ 375718 h 421072"/>
                  <a:gd name="connsiteX8" fmla="*/ 425450 w 736600"/>
                  <a:gd name="connsiteY8" fmla="*/ 48693 h 421072"/>
                  <a:gd name="connsiteX9" fmla="*/ 428625 w 736600"/>
                  <a:gd name="connsiteY9" fmla="*/ 35993 h 421072"/>
                  <a:gd name="connsiteX10" fmla="*/ 482600 w 736600"/>
                  <a:gd name="connsiteY10" fmla="*/ 378893 h 421072"/>
                  <a:gd name="connsiteX11" fmla="*/ 612775 w 736600"/>
                  <a:gd name="connsiteY11" fmla="*/ 340793 h 421072"/>
                  <a:gd name="connsiteX12" fmla="*/ 698500 w 736600"/>
                  <a:gd name="connsiteY12" fmla="*/ 388418 h 421072"/>
                  <a:gd name="connsiteX13" fmla="*/ 736600 w 736600"/>
                  <a:gd name="connsiteY13" fmla="*/ 385243 h 421072"/>
                  <a:gd name="connsiteX0" fmla="*/ 0 w 736600"/>
                  <a:gd name="connsiteY0" fmla="*/ 388418 h 421072"/>
                  <a:gd name="connsiteX1" fmla="*/ 79375 w 736600"/>
                  <a:gd name="connsiteY1" fmla="*/ 356668 h 421072"/>
                  <a:gd name="connsiteX2" fmla="*/ 146050 w 736600"/>
                  <a:gd name="connsiteY2" fmla="*/ 410643 h 421072"/>
                  <a:gd name="connsiteX3" fmla="*/ 193675 w 736600"/>
                  <a:gd name="connsiteY3" fmla="*/ 112925 h 421072"/>
                  <a:gd name="connsiteX4" fmla="*/ 196850 w 736600"/>
                  <a:gd name="connsiteY4" fmla="*/ 112924 h 421072"/>
                  <a:gd name="connsiteX5" fmla="*/ 209550 w 736600"/>
                  <a:gd name="connsiteY5" fmla="*/ 359843 h 421072"/>
                  <a:gd name="connsiteX6" fmla="*/ 263525 w 736600"/>
                  <a:gd name="connsiteY6" fmla="*/ 353493 h 421072"/>
                  <a:gd name="connsiteX7" fmla="*/ 327025 w 736600"/>
                  <a:gd name="connsiteY7" fmla="*/ 404293 h 421072"/>
                  <a:gd name="connsiteX8" fmla="*/ 374650 w 736600"/>
                  <a:gd name="connsiteY8" fmla="*/ 375718 h 421072"/>
                  <a:gd name="connsiteX9" fmla="*/ 425450 w 736600"/>
                  <a:gd name="connsiteY9" fmla="*/ 48693 h 421072"/>
                  <a:gd name="connsiteX10" fmla="*/ 428625 w 736600"/>
                  <a:gd name="connsiteY10" fmla="*/ 35993 h 421072"/>
                  <a:gd name="connsiteX11" fmla="*/ 482600 w 736600"/>
                  <a:gd name="connsiteY11" fmla="*/ 378893 h 421072"/>
                  <a:gd name="connsiteX12" fmla="*/ 612775 w 736600"/>
                  <a:gd name="connsiteY12" fmla="*/ 340793 h 421072"/>
                  <a:gd name="connsiteX13" fmla="*/ 698500 w 736600"/>
                  <a:gd name="connsiteY13" fmla="*/ 388418 h 421072"/>
                  <a:gd name="connsiteX14" fmla="*/ 736600 w 736600"/>
                  <a:gd name="connsiteY14" fmla="*/ 385243 h 421072"/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9225 w 736600"/>
                  <a:gd name="connsiteY2" fmla="*/ 340793 h 413623"/>
                  <a:gd name="connsiteX3" fmla="*/ 193675 w 736600"/>
                  <a:gd name="connsiteY3" fmla="*/ 112925 h 413623"/>
                  <a:gd name="connsiteX4" fmla="*/ 196850 w 736600"/>
                  <a:gd name="connsiteY4" fmla="*/ 112924 h 413623"/>
                  <a:gd name="connsiteX5" fmla="*/ 209550 w 736600"/>
                  <a:gd name="connsiteY5" fmla="*/ 359843 h 413623"/>
                  <a:gd name="connsiteX6" fmla="*/ 263525 w 736600"/>
                  <a:gd name="connsiteY6" fmla="*/ 353493 h 413623"/>
                  <a:gd name="connsiteX7" fmla="*/ 327025 w 736600"/>
                  <a:gd name="connsiteY7" fmla="*/ 404293 h 413623"/>
                  <a:gd name="connsiteX8" fmla="*/ 374650 w 736600"/>
                  <a:gd name="connsiteY8" fmla="*/ 375718 h 413623"/>
                  <a:gd name="connsiteX9" fmla="*/ 425450 w 736600"/>
                  <a:gd name="connsiteY9" fmla="*/ 48693 h 413623"/>
                  <a:gd name="connsiteX10" fmla="*/ 428625 w 736600"/>
                  <a:gd name="connsiteY10" fmla="*/ 35993 h 413623"/>
                  <a:gd name="connsiteX11" fmla="*/ 482600 w 736600"/>
                  <a:gd name="connsiteY11" fmla="*/ 378893 h 413623"/>
                  <a:gd name="connsiteX12" fmla="*/ 612775 w 736600"/>
                  <a:gd name="connsiteY12" fmla="*/ 340793 h 413623"/>
                  <a:gd name="connsiteX13" fmla="*/ 698500 w 736600"/>
                  <a:gd name="connsiteY13" fmla="*/ 388418 h 413623"/>
                  <a:gd name="connsiteX14" fmla="*/ 736600 w 736600"/>
                  <a:gd name="connsiteY14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9225 w 736600"/>
                  <a:gd name="connsiteY2" fmla="*/ 292101 h 364931"/>
                  <a:gd name="connsiteX3" fmla="*/ 193675 w 736600"/>
                  <a:gd name="connsiteY3" fmla="*/ 64233 h 364931"/>
                  <a:gd name="connsiteX4" fmla="*/ 196850 w 736600"/>
                  <a:gd name="connsiteY4" fmla="*/ 64232 h 364931"/>
                  <a:gd name="connsiteX5" fmla="*/ 209550 w 736600"/>
                  <a:gd name="connsiteY5" fmla="*/ 311151 h 364931"/>
                  <a:gd name="connsiteX6" fmla="*/ 263525 w 736600"/>
                  <a:gd name="connsiteY6" fmla="*/ 304801 h 364931"/>
                  <a:gd name="connsiteX7" fmla="*/ 327025 w 736600"/>
                  <a:gd name="connsiteY7" fmla="*/ 355601 h 364931"/>
                  <a:gd name="connsiteX8" fmla="*/ 374650 w 736600"/>
                  <a:gd name="connsiteY8" fmla="*/ 327026 h 364931"/>
                  <a:gd name="connsiteX9" fmla="*/ 425450 w 736600"/>
                  <a:gd name="connsiteY9" fmla="*/ 1 h 364931"/>
                  <a:gd name="connsiteX10" fmla="*/ 482600 w 736600"/>
                  <a:gd name="connsiteY10" fmla="*/ 330201 h 364931"/>
                  <a:gd name="connsiteX11" fmla="*/ 612775 w 736600"/>
                  <a:gd name="connsiteY11" fmla="*/ 292101 h 364931"/>
                  <a:gd name="connsiteX12" fmla="*/ 698500 w 736600"/>
                  <a:gd name="connsiteY12" fmla="*/ 339726 h 364931"/>
                  <a:gd name="connsiteX13" fmla="*/ 736600 w 736600"/>
                  <a:gd name="connsiteY13" fmla="*/ 336551 h 364931"/>
                  <a:gd name="connsiteX0" fmla="*/ 0 w 736600"/>
                  <a:gd name="connsiteY0" fmla="*/ 309608 h 325819"/>
                  <a:gd name="connsiteX1" fmla="*/ 79375 w 736600"/>
                  <a:gd name="connsiteY1" fmla="*/ 277858 h 325819"/>
                  <a:gd name="connsiteX2" fmla="*/ 149225 w 736600"/>
                  <a:gd name="connsiteY2" fmla="*/ 261983 h 325819"/>
                  <a:gd name="connsiteX3" fmla="*/ 193675 w 736600"/>
                  <a:gd name="connsiteY3" fmla="*/ 34115 h 325819"/>
                  <a:gd name="connsiteX4" fmla="*/ 196850 w 736600"/>
                  <a:gd name="connsiteY4" fmla="*/ 34114 h 325819"/>
                  <a:gd name="connsiteX5" fmla="*/ 209550 w 736600"/>
                  <a:gd name="connsiteY5" fmla="*/ 281033 h 325819"/>
                  <a:gd name="connsiteX6" fmla="*/ 263525 w 736600"/>
                  <a:gd name="connsiteY6" fmla="*/ 274683 h 325819"/>
                  <a:gd name="connsiteX7" fmla="*/ 327025 w 736600"/>
                  <a:gd name="connsiteY7" fmla="*/ 325483 h 325819"/>
                  <a:gd name="connsiteX8" fmla="*/ 374650 w 736600"/>
                  <a:gd name="connsiteY8" fmla="*/ 296908 h 325819"/>
                  <a:gd name="connsiteX9" fmla="*/ 482600 w 736600"/>
                  <a:gd name="connsiteY9" fmla="*/ 300083 h 325819"/>
                  <a:gd name="connsiteX10" fmla="*/ 612775 w 736600"/>
                  <a:gd name="connsiteY10" fmla="*/ 261983 h 325819"/>
                  <a:gd name="connsiteX11" fmla="*/ 698500 w 736600"/>
                  <a:gd name="connsiteY11" fmla="*/ 309608 h 325819"/>
                  <a:gd name="connsiteX12" fmla="*/ 736600 w 736600"/>
                  <a:gd name="connsiteY12" fmla="*/ 306433 h 325819"/>
                  <a:gd name="connsiteX0" fmla="*/ 0 w 736600"/>
                  <a:gd name="connsiteY0" fmla="*/ 309608 h 325523"/>
                  <a:gd name="connsiteX1" fmla="*/ 79375 w 736600"/>
                  <a:gd name="connsiteY1" fmla="*/ 277858 h 325523"/>
                  <a:gd name="connsiteX2" fmla="*/ 149225 w 736600"/>
                  <a:gd name="connsiteY2" fmla="*/ 261983 h 325523"/>
                  <a:gd name="connsiteX3" fmla="*/ 193675 w 736600"/>
                  <a:gd name="connsiteY3" fmla="*/ 34115 h 325523"/>
                  <a:gd name="connsiteX4" fmla="*/ 196850 w 736600"/>
                  <a:gd name="connsiteY4" fmla="*/ 34114 h 325523"/>
                  <a:gd name="connsiteX5" fmla="*/ 209550 w 736600"/>
                  <a:gd name="connsiteY5" fmla="*/ 281033 h 325523"/>
                  <a:gd name="connsiteX6" fmla="*/ 263525 w 736600"/>
                  <a:gd name="connsiteY6" fmla="*/ 274683 h 325523"/>
                  <a:gd name="connsiteX7" fmla="*/ 327025 w 736600"/>
                  <a:gd name="connsiteY7" fmla="*/ 325483 h 325523"/>
                  <a:gd name="connsiteX8" fmla="*/ 396875 w 736600"/>
                  <a:gd name="connsiteY8" fmla="*/ 265158 h 325523"/>
                  <a:gd name="connsiteX9" fmla="*/ 482600 w 736600"/>
                  <a:gd name="connsiteY9" fmla="*/ 300083 h 325523"/>
                  <a:gd name="connsiteX10" fmla="*/ 612775 w 736600"/>
                  <a:gd name="connsiteY10" fmla="*/ 261983 h 325523"/>
                  <a:gd name="connsiteX11" fmla="*/ 698500 w 736600"/>
                  <a:gd name="connsiteY11" fmla="*/ 309608 h 325523"/>
                  <a:gd name="connsiteX12" fmla="*/ 736600 w 736600"/>
                  <a:gd name="connsiteY12" fmla="*/ 306433 h 325523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482600 w 736600"/>
                  <a:gd name="connsiteY9" fmla="*/ 30008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275533 h 279189"/>
                  <a:gd name="connsiteX1" fmla="*/ 79375 w 736600"/>
                  <a:gd name="connsiteY1" fmla="*/ 243783 h 279189"/>
                  <a:gd name="connsiteX2" fmla="*/ 149225 w 736600"/>
                  <a:gd name="connsiteY2" fmla="*/ 227908 h 279189"/>
                  <a:gd name="connsiteX3" fmla="*/ 193675 w 736600"/>
                  <a:gd name="connsiteY3" fmla="*/ 40 h 279189"/>
                  <a:gd name="connsiteX4" fmla="*/ 209550 w 736600"/>
                  <a:gd name="connsiteY4" fmla="*/ 246958 h 279189"/>
                  <a:gd name="connsiteX5" fmla="*/ 263525 w 736600"/>
                  <a:gd name="connsiteY5" fmla="*/ 240608 h 279189"/>
                  <a:gd name="connsiteX6" fmla="*/ 327025 w 736600"/>
                  <a:gd name="connsiteY6" fmla="*/ 272358 h 279189"/>
                  <a:gd name="connsiteX7" fmla="*/ 396875 w 736600"/>
                  <a:gd name="connsiteY7" fmla="*/ 231083 h 279189"/>
                  <a:gd name="connsiteX8" fmla="*/ 501650 w 736600"/>
                  <a:gd name="connsiteY8" fmla="*/ 272358 h 279189"/>
                  <a:gd name="connsiteX9" fmla="*/ 612775 w 736600"/>
                  <a:gd name="connsiteY9" fmla="*/ 227908 h 279189"/>
                  <a:gd name="connsiteX10" fmla="*/ 698500 w 736600"/>
                  <a:gd name="connsiteY10" fmla="*/ 275533 h 279189"/>
                  <a:gd name="connsiteX11" fmla="*/ 736600 w 736600"/>
                  <a:gd name="connsiteY11" fmla="*/ 272358 h 279189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792 h 51448"/>
                  <a:gd name="connsiteX1" fmla="*/ 79375 w 736600"/>
                  <a:gd name="connsiteY1" fmla="*/ 16042 h 51448"/>
                  <a:gd name="connsiteX2" fmla="*/ 149225 w 736600"/>
                  <a:gd name="connsiteY2" fmla="*/ 167 h 51448"/>
                  <a:gd name="connsiteX3" fmla="*/ 209550 w 736600"/>
                  <a:gd name="connsiteY3" fmla="*/ 19217 h 51448"/>
                  <a:gd name="connsiteX4" fmla="*/ 263525 w 736600"/>
                  <a:gd name="connsiteY4" fmla="*/ 12867 h 51448"/>
                  <a:gd name="connsiteX5" fmla="*/ 327025 w 736600"/>
                  <a:gd name="connsiteY5" fmla="*/ 44617 h 51448"/>
                  <a:gd name="connsiteX6" fmla="*/ 396875 w 736600"/>
                  <a:gd name="connsiteY6" fmla="*/ 3342 h 51448"/>
                  <a:gd name="connsiteX7" fmla="*/ 501650 w 736600"/>
                  <a:gd name="connsiteY7" fmla="*/ 44617 h 51448"/>
                  <a:gd name="connsiteX8" fmla="*/ 612775 w 736600"/>
                  <a:gd name="connsiteY8" fmla="*/ 167 h 51448"/>
                  <a:gd name="connsiteX9" fmla="*/ 698500 w 736600"/>
                  <a:gd name="connsiteY9" fmla="*/ 47792 h 51448"/>
                  <a:gd name="connsiteX10" fmla="*/ 736600 w 736600"/>
                  <a:gd name="connsiteY10" fmla="*/ 44617 h 51448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47946"/>
                  <a:gd name="connsiteX1" fmla="*/ 79375 w 736600"/>
                  <a:gd name="connsiteY1" fmla="*/ 16024 h 47946"/>
                  <a:gd name="connsiteX2" fmla="*/ 149225 w 736600"/>
                  <a:gd name="connsiteY2" fmla="*/ 149 h 47946"/>
                  <a:gd name="connsiteX3" fmla="*/ 209550 w 736600"/>
                  <a:gd name="connsiteY3" fmla="*/ 19199 h 47946"/>
                  <a:gd name="connsiteX4" fmla="*/ 263525 w 736600"/>
                  <a:gd name="connsiteY4" fmla="*/ 12849 h 47946"/>
                  <a:gd name="connsiteX5" fmla="*/ 327025 w 736600"/>
                  <a:gd name="connsiteY5" fmla="*/ 44599 h 47946"/>
                  <a:gd name="connsiteX6" fmla="*/ 396875 w 736600"/>
                  <a:gd name="connsiteY6" fmla="*/ 3324 h 47946"/>
                  <a:gd name="connsiteX7" fmla="*/ 501650 w 736600"/>
                  <a:gd name="connsiteY7" fmla="*/ 44599 h 47946"/>
                  <a:gd name="connsiteX8" fmla="*/ 612775 w 736600"/>
                  <a:gd name="connsiteY8" fmla="*/ 149 h 47946"/>
                  <a:gd name="connsiteX9" fmla="*/ 698500 w 736600"/>
                  <a:gd name="connsiteY9" fmla="*/ 47774 h 47946"/>
                  <a:gd name="connsiteX10" fmla="*/ 736600 w 736600"/>
                  <a:gd name="connsiteY10" fmla="*/ 44599 h 47946"/>
                  <a:gd name="connsiteX0" fmla="*/ 0 w 749967"/>
                  <a:gd name="connsiteY0" fmla="*/ 47774 h 47774"/>
                  <a:gd name="connsiteX1" fmla="*/ 79375 w 749967"/>
                  <a:gd name="connsiteY1" fmla="*/ 16024 h 47774"/>
                  <a:gd name="connsiteX2" fmla="*/ 149225 w 749967"/>
                  <a:gd name="connsiteY2" fmla="*/ 149 h 47774"/>
                  <a:gd name="connsiteX3" fmla="*/ 209550 w 749967"/>
                  <a:gd name="connsiteY3" fmla="*/ 19199 h 47774"/>
                  <a:gd name="connsiteX4" fmla="*/ 263525 w 749967"/>
                  <a:gd name="connsiteY4" fmla="*/ 12849 h 47774"/>
                  <a:gd name="connsiteX5" fmla="*/ 327025 w 749967"/>
                  <a:gd name="connsiteY5" fmla="*/ 44599 h 47774"/>
                  <a:gd name="connsiteX6" fmla="*/ 396875 w 749967"/>
                  <a:gd name="connsiteY6" fmla="*/ 3324 h 47774"/>
                  <a:gd name="connsiteX7" fmla="*/ 501650 w 749967"/>
                  <a:gd name="connsiteY7" fmla="*/ 44599 h 47774"/>
                  <a:gd name="connsiteX8" fmla="*/ 612775 w 749967"/>
                  <a:gd name="connsiteY8" fmla="*/ 149 h 47774"/>
                  <a:gd name="connsiteX9" fmla="*/ 698500 w 749967"/>
                  <a:gd name="connsiteY9" fmla="*/ 47774 h 47774"/>
                  <a:gd name="connsiteX10" fmla="*/ 749967 w 749967"/>
                  <a:gd name="connsiteY10" fmla="*/ 39253 h 47774"/>
                  <a:gd name="connsiteX0" fmla="*/ 0 w 749967"/>
                  <a:gd name="connsiteY0" fmla="*/ 47774 h 47774"/>
                  <a:gd name="connsiteX1" fmla="*/ 79375 w 749967"/>
                  <a:gd name="connsiteY1" fmla="*/ 16024 h 47774"/>
                  <a:gd name="connsiteX2" fmla="*/ 149225 w 749967"/>
                  <a:gd name="connsiteY2" fmla="*/ 149 h 47774"/>
                  <a:gd name="connsiteX3" fmla="*/ 209550 w 749967"/>
                  <a:gd name="connsiteY3" fmla="*/ 19199 h 47774"/>
                  <a:gd name="connsiteX4" fmla="*/ 263525 w 749967"/>
                  <a:gd name="connsiteY4" fmla="*/ 12849 h 47774"/>
                  <a:gd name="connsiteX5" fmla="*/ 327025 w 749967"/>
                  <a:gd name="connsiteY5" fmla="*/ 44599 h 47774"/>
                  <a:gd name="connsiteX6" fmla="*/ 396875 w 749967"/>
                  <a:gd name="connsiteY6" fmla="*/ 3324 h 47774"/>
                  <a:gd name="connsiteX7" fmla="*/ 501650 w 749967"/>
                  <a:gd name="connsiteY7" fmla="*/ 44599 h 47774"/>
                  <a:gd name="connsiteX8" fmla="*/ 612775 w 749967"/>
                  <a:gd name="connsiteY8" fmla="*/ 149 h 47774"/>
                  <a:gd name="connsiteX9" fmla="*/ 698500 w 749967"/>
                  <a:gd name="connsiteY9" fmla="*/ 47774 h 47774"/>
                  <a:gd name="connsiteX10" fmla="*/ 749967 w 749967"/>
                  <a:gd name="connsiteY10" fmla="*/ 39253 h 47774"/>
                  <a:gd name="connsiteX0" fmla="*/ 0 w 749967"/>
                  <a:gd name="connsiteY0" fmla="*/ 47774 h 47774"/>
                  <a:gd name="connsiteX1" fmla="*/ 79375 w 749967"/>
                  <a:gd name="connsiteY1" fmla="*/ 16024 h 47774"/>
                  <a:gd name="connsiteX2" fmla="*/ 149225 w 749967"/>
                  <a:gd name="connsiteY2" fmla="*/ 149 h 47774"/>
                  <a:gd name="connsiteX3" fmla="*/ 209550 w 749967"/>
                  <a:gd name="connsiteY3" fmla="*/ 19199 h 47774"/>
                  <a:gd name="connsiteX4" fmla="*/ 263525 w 749967"/>
                  <a:gd name="connsiteY4" fmla="*/ 12849 h 47774"/>
                  <a:gd name="connsiteX5" fmla="*/ 327025 w 749967"/>
                  <a:gd name="connsiteY5" fmla="*/ 44599 h 47774"/>
                  <a:gd name="connsiteX6" fmla="*/ 396875 w 749967"/>
                  <a:gd name="connsiteY6" fmla="*/ 3324 h 47774"/>
                  <a:gd name="connsiteX7" fmla="*/ 501650 w 749967"/>
                  <a:gd name="connsiteY7" fmla="*/ 44599 h 47774"/>
                  <a:gd name="connsiteX8" fmla="*/ 612775 w 749967"/>
                  <a:gd name="connsiteY8" fmla="*/ 149 h 47774"/>
                  <a:gd name="connsiteX9" fmla="*/ 698500 w 749967"/>
                  <a:gd name="connsiteY9" fmla="*/ 47774 h 47774"/>
                  <a:gd name="connsiteX10" fmla="*/ 749967 w 749967"/>
                  <a:gd name="connsiteY10" fmla="*/ 39253 h 47774"/>
                  <a:gd name="connsiteX0" fmla="*/ 0 w 749967"/>
                  <a:gd name="connsiteY0" fmla="*/ 47774 h 47787"/>
                  <a:gd name="connsiteX1" fmla="*/ 79375 w 749967"/>
                  <a:gd name="connsiteY1" fmla="*/ 16024 h 47787"/>
                  <a:gd name="connsiteX2" fmla="*/ 149225 w 749967"/>
                  <a:gd name="connsiteY2" fmla="*/ 149 h 47787"/>
                  <a:gd name="connsiteX3" fmla="*/ 209550 w 749967"/>
                  <a:gd name="connsiteY3" fmla="*/ 19199 h 47787"/>
                  <a:gd name="connsiteX4" fmla="*/ 263525 w 749967"/>
                  <a:gd name="connsiteY4" fmla="*/ 12849 h 47787"/>
                  <a:gd name="connsiteX5" fmla="*/ 327025 w 749967"/>
                  <a:gd name="connsiteY5" fmla="*/ 44599 h 47787"/>
                  <a:gd name="connsiteX6" fmla="*/ 396875 w 749967"/>
                  <a:gd name="connsiteY6" fmla="*/ 3324 h 47787"/>
                  <a:gd name="connsiteX7" fmla="*/ 501650 w 749967"/>
                  <a:gd name="connsiteY7" fmla="*/ 44599 h 47787"/>
                  <a:gd name="connsiteX8" fmla="*/ 612775 w 749967"/>
                  <a:gd name="connsiteY8" fmla="*/ 149 h 47787"/>
                  <a:gd name="connsiteX9" fmla="*/ 698500 w 749967"/>
                  <a:gd name="connsiteY9" fmla="*/ 47774 h 47787"/>
                  <a:gd name="connsiteX10" fmla="*/ 749967 w 749967"/>
                  <a:gd name="connsiteY10" fmla="*/ 39253 h 47787"/>
                  <a:gd name="connsiteX0" fmla="*/ 0 w 749967"/>
                  <a:gd name="connsiteY0" fmla="*/ 47774 h 47788"/>
                  <a:gd name="connsiteX1" fmla="*/ 79375 w 749967"/>
                  <a:gd name="connsiteY1" fmla="*/ 16024 h 47788"/>
                  <a:gd name="connsiteX2" fmla="*/ 149225 w 749967"/>
                  <a:gd name="connsiteY2" fmla="*/ 149 h 47788"/>
                  <a:gd name="connsiteX3" fmla="*/ 209550 w 749967"/>
                  <a:gd name="connsiteY3" fmla="*/ 19199 h 47788"/>
                  <a:gd name="connsiteX4" fmla="*/ 263525 w 749967"/>
                  <a:gd name="connsiteY4" fmla="*/ 12849 h 47788"/>
                  <a:gd name="connsiteX5" fmla="*/ 327025 w 749967"/>
                  <a:gd name="connsiteY5" fmla="*/ 44599 h 47788"/>
                  <a:gd name="connsiteX6" fmla="*/ 396875 w 749967"/>
                  <a:gd name="connsiteY6" fmla="*/ 3324 h 47788"/>
                  <a:gd name="connsiteX7" fmla="*/ 501650 w 749967"/>
                  <a:gd name="connsiteY7" fmla="*/ 44599 h 47788"/>
                  <a:gd name="connsiteX8" fmla="*/ 612775 w 749967"/>
                  <a:gd name="connsiteY8" fmla="*/ 149 h 47788"/>
                  <a:gd name="connsiteX9" fmla="*/ 698500 w 749967"/>
                  <a:gd name="connsiteY9" fmla="*/ 47774 h 47788"/>
                  <a:gd name="connsiteX10" fmla="*/ 749967 w 749967"/>
                  <a:gd name="connsiteY10" fmla="*/ 39253 h 47788"/>
                  <a:gd name="connsiteX0" fmla="*/ 0 w 749967"/>
                  <a:gd name="connsiteY0" fmla="*/ 47774 h 47788"/>
                  <a:gd name="connsiteX1" fmla="*/ 79375 w 749967"/>
                  <a:gd name="connsiteY1" fmla="*/ 16024 h 47788"/>
                  <a:gd name="connsiteX2" fmla="*/ 149225 w 749967"/>
                  <a:gd name="connsiteY2" fmla="*/ 149 h 47788"/>
                  <a:gd name="connsiteX3" fmla="*/ 209550 w 749967"/>
                  <a:gd name="connsiteY3" fmla="*/ 19199 h 47788"/>
                  <a:gd name="connsiteX4" fmla="*/ 263525 w 749967"/>
                  <a:gd name="connsiteY4" fmla="*/ 12849 h 47788"/>
                  <a:gd name="connsiteX5" fmla="*/ 327025 w 749967"/>
                  <a:gd name="connsiteY5" fmla="*/ 44599 h 47788"/>
                  <a:gd name="connsiteX6" fmla="*/ 396875 w 749967"/>
                  <a:gd name="connsiteY6" fmla="*/ 3324 h 47788"/>
                  <a:gd name="connsiteX7" fmla="*/ 501650 w 749967"/>
                  <a:gd name="connsiteY7" fmla="*/ 44599 h 47788"/>
                  <a:gd name="connsiteX8" fmla="*/ 612775 w 749967"/>
                  <a:gd name="connsiteY8" fmla="*/ 149 h 47788"/>
                  <a:gd name="connsiteX9" fmla="*/ 698500 w 749967"/>
                  <a:gd name="connsiteY9" fmla="*/ 47774 h 47788"/>
                  <a:gd name="connsiteX10" fmla="*/ 749967 w 749967"/>
                  <a:gd name="connsiteY10" fmla="*/ 39253 h 47788"/>
                  <a:gd name="connsiteX0" fmla="*/ 0 w 749967"/>
                  <a:gd name="connsiteY0" fmla="*/ 47774 h 47788"/>
                  <a:gd name="connsiteX1" fmla="*/ 76033 w 749967"/>
                  <a:gd name="connsiteY1" fmla="*/ 10680 h 47788"/>
                  <a:gd name="connsiteX2" fmla="*/ 149225 w 749967"/>
                  <a:gd name="connsiteY2" fmla="*/ 149 h 47788"/>
                  <a:gd name="connsiteX3" fmla="*/ 209550 w 749967"/>
                  <a:gd name="connsiteY3" fmla="*/ 19199 h 47788"/>
                  <a:gd name="connsiteX4" fmla="*/ 263525 w 749967"/>
                  <a:gd name="connsiteY4" fmla="*/ 12849 h 47788"/>
                  <a:gd name="connsiteX5" fmla="*/ 327025 w 749967"/>
                  <a:gd name="connsiteY5" fmla="*/ 44599 h 47788"/>
                  <a:gd name="connsiteX6" fmla="*/ 396875 w 749967"/>
                  <a:gd name="connsiteY6" fmla="*/ 3324 h 47788"/>
                  <a:gd name="connsiteX7" fmla="*/ 501650 w 749967"/>
                  <a:gd name="connsiteY7" fmla="*/ 44599 h 47788"/>
                  <a:gd name="connsiteX8" fmla="*/ 612775 w 749967"/>
                  <a:gd name="connsiteY8" fmla="*/ 149 h 47788"/>
                  <a:gd name="connsiteX9" fmla="*/ 698500 w 749967"/>
                  <a:gd name="connsiteY9" fmla="*/ 47774 h 47788"/>
                  <a:gd name="connsiteX10" fmla="*/ 749967 w 749967"/>
                  <a:gd name="connsiteY10" fmla="*/ 39253 h 47788"/>
                  <a:gd name="connsiteX0" fmla="*/ 0 w 749967"/>
                  <a:gd name="connsiteY0" fmla="*/ 47774 h 47788"/>
                  <a:gd name="connsiteX1" fmla="*/ 76033 w 749967"/>
                  <a:gd name="connsiteY1" fmla="*/ 10680 h 47788"/>
                  <a:gd name="connsiteX2" fmla="*/ 149225 w 749967"/>
                  <a:gd name="connsiteY2" fmla="*/ 149 h 47788"/>
                  <a:gd name="connsiteX3" fmla="*/ 209550 w 749967"/>
                  <a:gd name="connsiteY3" fmla="*/ 19199 h 47788"/>
                  <a:gd name="connsiteX4" fmla="*/ 263525 w 749967"/>
                  <a:gd name="connsiteY4" fmla="*/ 12849 h 47788"/>
                  <a:gd name="connsiteX5" fmla="*/ 327025 w 749967"/>
                  <a:gd name="connsiteY5" fmla="*/ 44599 h 47788"/>
                  <a:gd name="connsiteX6" fmla="*/ 396875 w 749967"/>
                  <a:gd name="connsiteY6" fmla="*/ 3324 h 47788"/>
                  <a:gd name="connsiteX7" fmla="*/ 501650 w 749967"/>
                  <a:gd name="connsiteY7" fmla="*/ 44599 h 47788"/>
                  <a:gd name="connsiteX8" fmla="*/ 612775 w 749967"/>
                  <a:gd name="connsiteY8" fmla="*/ 149 h 47788"/>
                  <a:gd name="connsiteX9" fmla="*/ 698500 w 749967"/>
                  <a:gd name="connsiteY9" fmla="*/ 47774 h 47788"/>
                  <a:gd name="connsiteX10" fmla="*/ 749967 w 749967"/>
                  <a:gd name="connsiteY10" fmla="*/ 39253 h 47788"/>
                  <a:gd name="connsiteX0" fmla="*/ 0 w 749967"/>
                  <a:gd name="connsiteY0" fmla="*/ 47774 h 47788"/>
                  <a:gd name="connsiteX1" fmla="*/ 149225 w 749967"/>
                  <a:gd name="connsiteY1" fmla="*/ 149 h 47788"/>
                  <a:gd name="connsiteX2" fmla="*/ 209550 w 749967"/>
                  <a:gd name="connsiteY2" fmla="*/ 19199 h 47788"/>
                  <a:gd name="connsiteX3" fmla="*/ 263525 w 749967"/>
                  <a:gd name="connsiteY3" fmla="*/ 12849 h 47788"/>
                  <a:gd name="connsiteX4" fmla="*/ 327025 w 749967"/>
                  <a:gd name="connsiteY4" fmla="*/ 44599 h 47788"/>
                  <a:gd name="connsiteX5" fmla="*/ 396875 w 749967"/>
                  <a:gd name="connsiteY5" fmla="*/ 3324 h 47788"/>
                  <a:gd name="connsiteX6" fmla="*/ 501650 w 749967"/>
                  <a:gd name="connsiteY6" fmla="*/ 44599 h 47788"/>
                  <a:gd name="connsiteX7" fmla="*/ 612775 w 749967"/>
                  <a:gd name="connsiteY7" fmla="*/ 149 h 47788"/>
                  <a:gd name="connsiteX8" fmla="*/ 698500 w 749967"/>
                  <a:gd name="connsiteY8" fmla="*/ 47774 h 47788"/>
                  <a:gd name="connsiteX9" fmla="*/ 749967 w 749967"/>
                  <a:gd name="connsiteY9" fmla="*/ 39253 h 47788"/>
                  <a:gd name="connsiteX0" fmla="*/ 0 w 749967"/>
                  <a:gd name="connsiteY0" fmla="*/ 47774 h 47788"/>
                  <a:gd name="connsiteX1" fmla="*/ 122491 w 749967"/>
                  <a:gd name="connsiteY1" fmla="*/ 149 h 47788"/>
                  <a:gd name="connsiteX2" fmla="*/ 209550 w 749967"/>
                  <a:gd name="connsiteY2" fmla="*/ 19199 h 47788"/>
                  <a:gd name="connsiteX3" fmla="*/ 263525 w 749967"/>
                  <a:gd name="connsiteY3" fmla="*/ 12849 h 47788"/>
                  <a:gd name="connsiteX4" fmla="*/ 327025 w 749967"/>
                  <a:gd name="connsiteY4" fmla="*/ 44599 h 47788"/>
                  <a:gd name="connsiteX5" fmla="*/ 396875 w 749967"/>
                  <a:gd name="connsiteY5" fmla="*/ 3324 h 47788"/>
                  <a:gd name="connsiteX6" fmla="*/ 501650 w 749967"/>
                  <a:gd name="connsiteY6" fmla="*/ 44599 h 47788"/>
                  <a:gd name="connsiteX7" fmla="*/ 612775 w 749967"/>
                  <a:gd name="connsiteY7" fmla="*/ 149 h 47788"/>
                  <a:gd name="connsiteX8" fmla="*/ 698500 w 749967"/>
                  <a:gd name="connsiteY8" fmla="*/ 47774 h 47788"/>
                  <a:gd name="connsiteX9" fmla="*/ 749967 w 749967"/>
                  <a:gd name="connsiteY9" fmla="*/ 39253 h 47788"/>
                  <a:gd name="connsiteX0" fmla="*/ 0 w 749967"/>
                  <a:gd name="connsiteY0" fmla="*/ 47808 h 47822"/>
                  <a:gd name="connsiteX1" fmla="*/ 122491 w 749967"/>
                  <a:gd name="connsiteY1" fmla="*/ 183 h 47822"/>
                  <a:gd name="connsiteX2" fmla="*/ 209550 w 749967"/>
                  <a:gd name="connsiteY2" fmla="*/ 19233 h 47822"/>
                  <a:gd name="connsiteX3" fmla="*/ 263525 w 749967"/>
                  <a:gd name="connsiteY3" fmla="*/ 12883 h 47822"/>
                  <a:gd name="connsiteX4" fmla="*/ 327025 w 749967"/>
                  <a:gd name="connsiteY4" fmla="*/ 44633 h 47822"/>
                  <a:gd name="connsiteX5" fmla="*/ 396875 w 749967"/>
                  <a:gd name="connsiteY5" fmla="*/ 3358 h 47822"/>
                  <a:gd name="connsiteX6" fmla="*/ 501650 w 749967"/>
                  <a:gd name="connsiteY6" fmla="*/ 44633 h 47822"/>
                  <a:gd name="connsiteX7" fmla="*/ 612775 w 749967"/>
                  <a:gd name="connsiteY7" fmla="*/ 183 h 47822"/>
                  <a:gd name="connsiteX8" fmla="*/ 698500 w 749967"/>
                  <a:gd name="connsiteY8" fmla="*/ 47808 h 47822"/>
                  <a:gd name="connsiteX9" fmla="*/ 749967 w 749967"/>
                  <a:gd name="connsiteY9" fmla="*/ 39287 h 47822"/>
                  <a:gd name="connsiteX0" fmla="*/ 0 w 749967"/>
                  <a:gd name="connsiteY0" fmla="*/ 47774 h 47788"/>
                  <a:gd name="connsiteX1" fmla="*/ 122491 w 749967"/>
                  <a:gd name="connsiteY1" fmla="*/ 149 h 47788"/>
                  <a:gd name="connsiteX2" fmla="*/ 209550 w 749967"/>
                  <a:gd name="connsiteY2" fmla="*/ 19199 h 47788"/>
                  <a:gd name="connsiteX3" fmla="*/ 263525 w 749967"/>
                  <a:gd name="connsiteY3" fmla="*/ 12849 h 47788"/>
                  <a:gd name="connsiteX4" fmla="*/ 327025 w 749967"/>
                  <a:gd name="connsiteY4" fmla="*/ 44599 h 47788"/>
                  <a:gd name="connsiteX5" fmla="*/ 396875 w 749967"/>
                  <a:gd name="connsiteY5" fmla="*/ 3324 h 47788"/>
                  <a:gd name="connsiteX6" fmla="*/ 501650 w 749967"/>
                  <a:gd name="connsiteY6" fmla="*/ 44599 h 47788"/>
                  <a:gd name="connsiteX7" fmla="*/ 612775 w 749967"/>
                  <a:gd name="connsiteY7" fmla="*/ 149 h 47788"/>
                  <a:gd name="connsiteX8" fmla="*/ 698500 w 749967"/>
                  <a:gd name="connsiteY8" fmla="*/ 47774 h 47788"/>
                  <a:gd name="connsiteX9" fmla="*/ 749967 w 749967"/>
                  <a:gd name="connsiteY9" fmla="*/ 39253 h 47788"/>
                  <a:gd name="connsiteX0" fmla="*/ 0 w 749967"/>
                  <a:gd name="connsiteY0" fmla="*/ 47778 h 47792"/>
                  <a:gd name="connsiteX1" fmla="*/ 122491 w 749967"/>
                  <a:gd name="connsiteY1" fmla="*/ 153 h 47792"/>
                  <a:gd name="connsiteX2" fmla="*/ 209550 w 749967"/>
                  <a:gd name="connsiteY2" fmla="*/ 19203 h 47792"/>
                  <a:gd name="connsiteX3" fmla="*/ 263525 w 749967"/>
                  <a:gd name="connsiteY3" fmla="*/ 12853 h 47792"/>
                  <a:gd name="connsiteX4" fmla="*/ 327025 w 749967"/>
                  <a:gd name="connsiteY4" fmla="*/ 44603 h 47792"/>
                  <a:gd name="connsiteX5" fmla="*/ 396875 w 749967"/>
                  <a:gd name="connsiteY5" fmla="*/ 3328 h 47792"/>
                  <a:gd name="connsiteX6" fmla="*/ 501650 w 749967"/>
                  <a:gd name="connsiteY6" fmla="*/ 44603 h 47792"/>
                  <a:gd name="connsiteX7" fmla="*/ 612775 w 749967"/>
                  <a:gd name="connsiteY7" fmla="*/ 153 h 47792"/>
                  <a:gd name="connsiteX8" fmla="*/ 698500 w 749967"/>
                  <a:gd name="connsiteY8" fmla="*/ 47778 h 47792"/>
                  <a:gd name="connsiteX9" fmla="*/ 749967 w 749967"/>
                  <a:gd name="connsiteY9" fmla="*/ 39257 h 4779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27025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90210 h 90224"/>
                  <a:gd name="connsiteX1" fmla="*/ 122491 w 749967"/>
                  <a:gd name="connsiteY1" fmla="*/ 42585 h 90224"/>
                  <a:gd name="connsiteX2" fmla="*/ 209550 w 749967"/>
                  <a:gd name="connsiteY2" fmla="*/ 61635 h 90224"/>
                  <a:gd name="connsiteX3" fmla="*/ 313658 w 749967"/>
                  <a:gd name="connsiteY3" fmla="*/ 87035 h 90224"/>
                  <a:gd name="connsiteX4" fmla="*/ 404029 w 749967"/>
                  <a:gd name="connsiteY4" fmla="*/ 0 h 90224"/>
                  <a:gd name="connsiteX5" fmla="*/ 501650 w 749967"/>
                  <a:gd name="connsiteY5" fmla="*/ 87035 h 90224"/>
                  <a:gd name="connsiteX6" fmla="*/ 612775 w 749967"/>
                  <a:gd name="connsiteY6" fmla="*/ 42585 h 90224"/>
                  <a:gd name="connsiteX7" fmla="*/ 698500 w 749967"/>
                  <a:gd name="connsiteY7" fmla="*/ 90210 h 90224"/>
                  <a:gd name="connsiteX8" fmla="*/ 749967 w 749967"/>
                  <a:gd name="connsiteY8" fmla="*/ 81689 h 90224"/>
                  <a:gd name="connsiteX0" fmla="*/ 0 w 749967"/>
                  <a:gd name="connsiteY0" fmla="*/ 90362 h 112460"/>
                  <a:gd name="connsiteX1" fmla="*/ 122491 w 749967"/>
                  <a:gd name="connsiteY1" fmla="*/ 42737 h 112460"/>
                  <a:gd name="connsiteX2" fmla="*/ 209550 w 749967"/>
                  <a:gd name="connsiteY2" fmla="*/ 61787 h 112460"/>
                  <a:gd name="connsiteX3" fmla="*/ 313658 w 749967"/>
                  <a:gd name="connsiteY3" fmla="*/ 87187 h 112460"/>
                  <a:gd name="connsiteX4" fmla="*/ 404029 w 749967"/>
                  <a:gd name="connsiteY4" fmla="*/ 152 h 112460"/>
                  <a:gd name="connsiteX5" fmla="*/ 501650 w 749967"/>
                  <a:gd name="connsiteY5" fmla="*/ 111973 h 112460"/>
                  <a:gd name="connsiteX6" fmla="*/ 612775 w 749967"/>
                  <a:gd name="connsiteY6" fmla="*/ 42737 h 112460"/>
                  <a:gd name="connsiteX7" fmla="*/ 698500 w 749967"/>
                  <a:gd name="connsiteY7" fmla="*/ 90362 h 112460"/>
                  <a:gd name="connsiteX8" fmla="*/ 749967 w 749967"/>
                  <a:gd name="connsiteY8" fmla="*/ 81841 h 112460"/>
                  <a:gd name="connsiteX0" fmla="*/ 0 w 749967"/>
                  <a:gd name="connsiteY0" fmla="*/ 90362 h 113366"/>
                  <a:gd name="connsiteX1" fmla="*/ 122491 w 749967"/>
                  <a:gd name="connsiteY1" fmla="*/ 42737 h 113366"/>
                  <a:gd name="connsiteX2" fmla="*/ 209550 w 749967"/>
                  <a:gd name="connsiteY2" fmla="*/ 61787 h 113366"/>
                  <a:gd name="connsiteX3" fmla="*/ 313658 w 749967"/>
                  <a:gd name="connsiteY3" fmla="*/ 87187 h 113366"/>
                  <a:gd name="connsiteX4" fmla="*/ 404029 w 749967"/>
                  <a:gd name="connsiteY4" fmla="*/ 152 h 113366"/>
                  <a:gd name="connsiteX5" fmla="*/ 501650 w 749967"/>
                  <a:gd name="connsiteY5" fmla="*/ 111973 h 113366"/>
                  <a:gd name="connsiteX6" fmla="*/ 612775 w 749967"/>
                  <a:gd name="connsiteY6" fmla="*/ 42737 h 113366"/>
                  <a:gd name="connsiteX7" fmla="*/ 698500 w 749967"/>
                  <a:gd name="connsiteY7" fmla="*/ 90362 h 113366"/>
                  <a:gd name="connsiteX8" fmla="*/ 749967 w 749967"/>
                  <a:gd name="connsiteY8" fmla="*/ 81841 h 113366"/>
                  <a:gd name="connsiteX0" fmla="*/ 0 w 749967"/>
                  <a:gd name="connsiteY0" fmla="*/ 90362 h 111983"/>
                  <a:gd name="connsiteX1" fmla="*/ 122491 w 749967"/>
                  <a:gd name="connsiteY1" fmla="*/ 42737 h 111983"/>
                  <a:gd name="connsiteX2" fmla="*/ 209550 w 749967"/>
                  <a:gd name="connsiteY2" fmla="*/ 61787 h 111983"/>
                  <a:gd name="connsiteX3" fmla="*/ 313658 w 749967"/>
                  <a:gd name="connsiteY3" fmla="*/ 87187 h 111983"/>
                  <a:gd name="connsiteX4" fmla="*/ 404029 w 749967"/>
                  <a:gd name="connsiteY4" fmla="*/ 152 h 111983"/>
                  <a:gd name="connsiteX5" fmla="*/ 501650 w 749967"/>
                  <a:gd name="connsiteY5" fmla="*/ 111973 h 111983"/>
                  <a:gd name="connsiteX6" fmla="*/ 612775 w 749967"/>
                  <a:gd name="connsiteY6" fmla="*/ 42737 h 111983"/>
                  <a:gd name="connsiteX7" fmla="*/ 698500 w 749967"/>
                  <a:gd name="connsiteY7" fmla="*/ 90362 h 111983"/>
                  <a:gd name="connsiteX8" fmla="*/ 749967 w 749967"/>
                  <a:gd name="connsiteY8" fmla="*/ 81841 h 111983"/>
                  <a:gd name="connsiteX0" fmla="*/ 0 w 749967"/>
                  <a:gd name="connsiteY0" fmla="*/ 90284 h 111905"/>
                  <a:gd name="connsiteX1" fmla="*/ 122491 w 749967"/>
                  <a:gd name="connsiteY1" fmla="*/ 42659 h 111905"/>
                  <a:gd name="connsiteX2" fmla="*/ 209550 w 749967"/>
                  <a:gd name="connsiteY2" fmla="*/ 61709 h 111905"/>
                  <a:gd name="connsiteX3" fmla="*/ 313658 w 749967"/>
                  <a:gd name="connsiteY3" fmla="*/ 87109 h 111905"/>
                  <a:gd name="connsiteX4" fmla="*/ 404029 w 749967"/>
                  <a:gd name="connsiteY4" fmla="*/ 74 h 111905"/>
                  <a:gd name="connsiteX5" fmla="*/ 501650 w 749967"/>
                  <a:gd name="connsiteY5" fmla="*/ 111895 h 111905"/>
                  <a:gd name="connsiteX6" fmla="*/ 612775 w 749967"/>
                  <a:gd name="connsiteY6" fmla="*/ 42659 h 111905"/>
                  <a:gd name="connsiteX7" fmla="*/ 698500 w 749967"/>
                  <a:gd name="connsiteY7" fmla="*/ 90284 h 111905"/>
                  <a:gd name="connsiteX8" fmla="*/ 749967 w 749967"/>
                  <a:gd name="connsiteY8" fmla="*/ 81763 h 111905"/>
                  <a:gd name="connsiteX0" fmla="*/ 0 w 749967"/>
                  <a:gd name="connsiteY0" fmla="*/ 90519 h 112140"/>
                  <a:gd name="connsiteX1" fmla="*/ 122491 w 749967"/>
                  <a:gd name="connsiteY1" fmla="*/ 42894 h 112140"/>
                  <a:gd name="connsiteX2" fmla="*/ 209550 w 749967"/>
                  <a:gd name="connsiteY2" fmla="*/ 61944 h 112140"/>
                  <a:gd name="connsiteX3" fmla="*/ 313658 w 749967"/>
                  <a:gd name="connsiteY3" fmla="*/ 87344 h 112140"/>
                  <a:gd name="connsiteX4" fmla="*/ 404029 w 749967"/>
                  <a:gd name="connsiteY4" fmla="*/ 309 h 112140"/>
                  <a:gd name="connsiteX5" fmla="*/ 501650 w 749967"/>
                  <a:gd name="connsiteY5" fmla="*/ 112130 h 112140"/>
                  <a:gd name="connsiteX6" fmla="*/ 612775 w 749967"/>
                  <a:gd name="connsiteY6" fmla="*/ 42894 h 112140"/>
                  <a:gd name="connsiteX7" fmla="*/ 698500 w 749967"/>
                  <a:gd name="connsiteY7" fmla="*/ 90519 h 112140"/>
                  <a:gd name="connsiteX8" fmla="*/ 749967 w 749967"/>
                  <a:gd name="connsiteY8" fmla="*/ 81998 h 112140"/>
                  <a:gd name="connsiteX0" fmla="*/ 0 w 749967"/>
                  <a:gd name="connsiteY0" fmla="*/ 90540 h 112161"/>
                  <a:gd name="connsiteX1" fmla="*/ 122491 w 749967"/>
                  <a:gd name="connsiteY1" fmla="*/ 42915 h 112161"/>
                  <a:gd name="connsiteX2" fmla="*/ 209550 w 749967"/>
                  <a:gd name="connsiteY2" fmla="*/ 61965 h 112161"/>
                  <a:gd name="connsiteX3" fmla="*/ 313658 w 749967"/>
                  <a:gd name="connsiteY3" fmla="*/ 87365 h 112161"/>
                  <a:gd name="connsiteX4" fmla="*/ 404029 w 749967"/>
                  <a:gd name="connsiteY4" fmla="*/ 330 h 112161"/>
                  <a:gd name="connsiteX5" fmla="*/ 501650 w 749967"/>
                  <a:gd name="connsiteY5" fmla="*/ 112151 h 112161"/>
                  <a:gd name="connsiteX6" fmla="*/ 612775 w 749967"/>
                  <a:gd name="connsiteY6" fmla="*/ 42915 h 112161"/>
                  <a:gd name="connsiteX7" fmla="*/ 698500 w 749967"/>
                  <a:gd name="connsiteY7" fmla="*/ 90540 h 112161"/>
                  <a:gd name="connsiteX8" fmla="*/ 749967 w 749967"/>
                  <a:gd name="connsiteY8" fmla="*/ 82019 h 112161"/>
                  <a:gd name="connsiteX0" fmla="*/ 0 w 749967"/>
                  <a:gd name="connsiteY0" fmla="*/ 90495 h 112116"/>
                  <a:gd name="connsiteX1" fmla="*/ 122491 w 749967"/>
                  <a:gd name="connsiteY1" fmla="*/ 42870 h 112116"/>
                  <a:gd name="connsiteX2" fmla="*/ 209550 w 749967"/>
                  <a:gd name="connsiteY2" fmla="*/ 61920 h 112116"/>
                  <a:gd name="connsiteX3" fmla="*/ 313658 w 749967"/>
                  <a:gd name="connsiteY3" fmla="*/ 87320 h 112116"/>
                  <a:gd name="connsiteX4" fmla="*/ 404029 w 749967"/>
                  <a:gd name="connsiteY4" fmla="*/ 285 h 112116"/>
                  <a:gd name="connsiteX5" fmla="*/ 501650 w 749967"/>
                  <a:gd name="connsiteY5" fmla="*/ 112106 h 112116"/>
                  <a:gd name="connsiteX6" fmla="*/ 612775 w 749967"/>
                  <a:gd name="connsiteY6" fmla="*/ 42870 h 112116"/>
                  <a:gd name="connsiteX7" fmla="*/ 698500 w 749967"/>
                  <a:gd name="connsiteY7" fmla="*/ 90495 h 112116"/>
                  <a:gd name="connsiteX8" fmla="*/ 749967 w 749967"/>
                  <a:gd name="connsiteY8" fmla="*/ 81974 h 112116"/>
                  <a:gd name="connsiteX0" fmla="*/ 0 w 749967"/>
                  <a:gd name="connsiteY0" fmla="*/ 90495 h 112116"/>
                  <a:gd name="connsiteX1" fmla="*/ 122491 w 749967"/>
                  <a:gd name="connsiteY1" fmla="*/ 42870 h 112116"/>
                  <a:gd name="connsiteX2" fmla="*/ 209550 w 749967"/>
                  <a:gd name="connsiteY2" fmla="*/ 61920 h 112116"/>
                  <a:gd name="connsiteX3" fmla="*/ 313658 w 749967"/>
                  <a:gd name="connsiteY3" fmla="*/ 87320 h 112116"/>
                  <a:gd name="connsiteX4" fmla="*/ 404029 w 749967"/>
                  <a:gd name="connsiteY4" fmla="*/ 285 h 112116"/>
                  <a:gd name="connsiteX5" fmla="*/ 501650 w 749967"/>
                  <a:gd name="connsiteY5" fmla="*/ 112106 h 112116"/>
                  <a:gd name="connsiteX6" fmla="*/ 612775 w 749967"/>
                  <a:gd name="connsiteY6" fmla="*/ 42870 h 112116"/>
                  <a:gd name="connsiteX7" fmla="*/ 698500 w 749967"/>
                  <a:gd name="connsiteY7" fmla="*/ 90495 h 112116"/>
                  <a:gd name="connsiteX8" fmla="*/ 749967 w 749967"/>
                  <a:gd name="connsiteY8" fmla="*/ 81974 h 112116"/>
                  <a:gd name="connsiteX0" fmla="*/ 0 w 749967"/>
                  <a:gd name="connsiteY0" fmla="*/ 90495 h 112116"/>
                  <a:gd name="connsiteX1" fmla="*/ 135211 w 749967"/>
                  <a:gd name="connsiteY1" fmla="*/ 41417 h 112116"/>
                  <a:gd name="connsiteX2" fmla="*/ 209550 w 749967"/>
                  <a:gd name="connsiteY2" fmla="*/ 61920 h 112116"/>
                  <a:gd name="connsiteX3" fmla="*/ 313658 w 749967"/>
                  <a:gd name="connsiteY3" fmla="*/ 87320 h 112116"/>
                  <a:gd name="connsiteX4" fmla="*/ 404029 w 749967"/>
                  <a:gd name="connsiteY4" fmla="*/ 285 h 112116"/>
                  <a:gd name="connsiteX5" fmla="*/ 501650 w 749967"/>
                  <a:gd name="connsiteY5" fmla="*/ 112106 h 112116"/>
                  <a:gd name="connsiteX6" fmla="*/ 612775 w 749967"/>
                  <a:gd name="connsiteY6" fmla="*/ 42870 h 112116"/>
                  <a:gd name="connsiteX7" fmla="*/ 698500 w 749967"/>
                  <a:gd name="connsiteY7" fmla="*/ 90495 h 112116"/>
                  <a:gd name="connsiteX8" fmla="*/ 749967 w 749967"/>
                  <a:gd name="connsiteY8" fmla="*/ 81974 h 112116"/>
                  <a:gd name="connsiteX0" fmla="*/ 0 w 749967"/>
                  <a:gd name="connsiteY0" fmla="*/ 107251 h 128872"/>
                  <a:gd name="connsiteX1" fmla="*/ 125519 w 749967"/>
                  <a:gd name="connsiteY1" fmla="*/ 53 h 128872"/>
                  <a:gd name="connsiteX2" fmla="*/ 209550 w 749967"/>
                  <a:gd name="connsiteY2" fmla="*/ 78676 h 128872"/>
                  <a:gd name="connsiteX3" fmla="*/ 313658 w 749967"/>
                  <a:gd name="connsiteY3" fmla="*/ 104076 h 128872"/>
                  <a:gd name="connsiteX4" fmla="*/ 404029 w 749967"/>
                  <a:gd name="connsiteY4" fmla="*/ 17041 h 128872"/>
                  <a:gd name="connsiteX5" fmla="*/ 501650 w 749967"/>
                  <a:gd name="connsiteY5" fmla="*/ 128862 h 128872"/>
                  <a:gd name="connsiteX6" fmla="*/ 612775 w 749967"/>
                  <a:gd name="connsiteY6" fmla="*/ 59626 h 128872"/>
                  <a:gd name="connsiteX7" fmla="*/ 698500 w 749967"/>
                  <a:gd name="connsiteY7" fmla="*/ 107251 h 128872"/>
                  <a:gd name="connsiteX8" fmla="*/ 749967 w 749967"/>
                  <a:gd name="connsiteY8" fmla="*/ 98730 h 128872"/>
                  <a:gd name="connsiteX0" fmla="*/ 0 w 749967"/>
                  <a:gd name="connsiteY0" fmla="*/ 107241 h 128862"/>
                  <a:gd name="connsiteX1" fmla="*/ 125519 w 749967"/>
                  <a:gd name="connsiteY1" fmla="*/ 43 h 128862"/>
                  <a:gd name="connsiteX2" fmla="*/ 209550 w 749967"/>
                  <a:gd name="connsiteY2" fmla="*/ 78666 h 128862"/>
                  <a:gd name="connsiteX3" fmla="*/ 313658 w 749967"/>
                  <a:gd name="connsiteY3" fmla="*/ 104066 h 128862"/>
                  <a:gd name="connsiteX4" fmla="*/ 404029 w 749967"/>
                  <a:gd name="connsiteY4" fmla="*/ 17031 h 128862"/>
                  <a:gd name="connsiteX5" fmla="*/ 501650 w 749967"/>
                  <a:gd name="connsiteY5" fmla="*/ 128852 h 128862"/>
                  <a:gd name="connsiteX6" fmla="*/ 612775 w 749967"/>
                  <a:gd name="connsiteY6" fmla="*/ 59616 h 128862"/>
                  <a:gd name="connsiteX7" fmla="*/ 698500 w 749967"/>
                  <a:gd name="connsiteY7" fmla="*/ 107241 h 128862"/>
                  <a:gd name="connsiteX8" fmla="*/ 749967 w 749967"/>
                  <a:gd name="connsiteY8" fmla="*/ 98720 h 128862"/>
                  <a:gd name="connsiteX0" fmla="*/ 0 w 749967"/>
                  <a:gd name="connsiteY0" fmla="*/ 137749 h 159370"/>
                  <a:gd name="connsiteX1" fmla="*/ 125519 w 749967"/>
                  <a:gd name="connsiteY1" fmla="*/ 38 h 159370"/>
                  <a:gd name="connsiteX2" fmla="*/ 209550 w 749967"/>
                  <a:gd name="connsiteY2" fmla="*/ 109174 h 159370"/>
                  <a:gd name="connsiteX3" fmla="*/ 313658 w 749967"/>
                  <a:gd name="connsiteY3" fmla="*/ 134574 h 159370"/>
                  <a:gd name="connsiteX4" fmla="*/ 404029 w 749967"/>
                  <a:gd name="connsiteY4" fmla="*/ 47539 h 159370"/>
                  <a:gd name="connsiteX5" fmla="*/ 501650 w 749967"/>
                  <a:gd name="connsiteY5" fmla="*/ 159360 h 159370"/>
                  <a:gd name="connsiteX6" fmla="*/ 612775 w 749967"/>
                  <a:gd name="connsiteY6" fmla="*/ 90124 h 159370"/>
                  <a:gd name="connsiteX7" fmla="*/ 698500 w 749967"/>
                  <a:gd name="connsiteY7" fmla="*/ 137749 h 159370"/>
                  <a:gd name="connsiteX8" fmla="*/ 749967 w 749967"/>
                  <a:gd name="connsiteY8" fmla="*/ 129228 h 159370"/>
                  <a:gd name="connsiteX0" fmla="*/ 0 w 749967"/>
                  <a:gd name="connsiteY0" fmla="*/ 146464 h 168085"/>
                  <a:gd name="connsiteX1" fmla="*/ 125519 w 749967"/>
                  <a:gd name="connsiteY1" fmla="*/ 35 h 168085"/>
                  <a:gd name="connsiteX2" fmla="*/ 209550 w 749967"/>
                  <a:gd name="connsiteY2" fmla="*/ 117889 h 168085"/>
                  <a:gd name="connsiteX3" fmla="*/ 313658 w 749967"/>
                  <a:gd name="connsiteY3" fmla="*/ 143289 h 168085"/>
                  <a:gd name="connsiteX4" fmla="*/ 404029 w 749967"/>
                  <a:gd name="connsiteY4" fmla="*/ 56254 h 168085"/>
                  <a:gd name="connsiteX5" fmla="*/ 501650 w 749967"/>
                  <a:gd name="connsiteY5" fmla="*/ 168075 h 168085"/>
                  <a:gd name="connsiteX6" fmla="*/ 612775 w 749967"/>
                  <a:gd name="connsiteY6" fmla="*/ 98839 h 168085"/>
                  <a:gd name="connsiteX7" fmla="*/ 698500 w 749967"/>
                  <a:gd name="connsiteY7" fmla="*/ 146464 h 168085"/>
                  <a:gd name="connsiteX8" fmla="*/ 749967 w 749967"/>
                  <a:gd name="connsiteY8" fmla="*/ 137943 h 168085"/>
                  <a:gd name="connsiteX0" fmla="*/ 0 w 749967"/>
                  <a:gd name="connsiteY0" fmla="*/ 146458 h 168079"/>
                  <a:gd name="connsiteX1" fmla="*/ 125519 w 749967"/>
                  <a:gd name="connsiteY1" fmla="*/ 29 h 168079"/>
                  <a:gd name="connsiteX2" fmla="*/ 209550 w 749967"/>
                  <a:gd name="connsiteY2" fmla="*/ 117883 h 168079"/>
                  <a:gd name="connsiteX3" fmla="*/ 313658 w 749967"/>
                  <a:gd name="connsiteY3" fmla="*/ 143283 h 168079"/>
                  <a:gd name="connsiteX4" fmla="*/ 404029 w 749967"/>
                  <a:gd name="connsiteY4" fmla="*/ 56248 h 168079"/>
                  <a:gd name="connsiteX5" fmla="*/ 501650 w 749967"/>
                  <a:gd name="connsiteY5" fmla="*/ 168069 h 168079"/>
                  <a:gd name="connsiteX6" fmla="*/ 612775 w 749967"/>
                  <a:gd name="connsiteY6" fmla="*/ 98833 h 168079"/>
                  <a:gd name="connsiteX7" fmla="*/ 698500 w 749967"/>
                  <a:gd name="connsiteY7" fmla="*/ 146458 h 168079"/>
                  <a:gd name="connsiteX8" fmla="*/ 749967 w 749967"/>
                  <a:gd name="connsiteY8" fmla="*/ 137937 h 168079"/>
                  <a:gd name="connsiteX0" fmla="*/ 0 w 749967"/>
                  <a:gd name="connsiteY0" fmla="*/ 146458 h 168079"/>
                  <a:gd name="connsiteX1" fmla="*/ 125519 w 749967"/>
                  <a:gd name="connsiteY1" fmla="*/ 29 h 168079"/>
                  <a:gd name="connsiteX2" fmla="*/ 209550 w 749967"/>
                  <a:gd name="connsiteY2" fmla="*/ 117883 h 168079"/>
                  <a:gd name="connsiteX3" fmla="*/ 313658 w 749967"/>
                  <a:gd name="connsiteY3" fmla="*/ 143283 h 168079"/>
                  <a:gd name="connsiteX4" fmla="*/ 404029 w 749967"/>
                  <a:gd name="connsiteY4" fmla="*/ 56248 h 168079"/>
                  <a:gd name="connsiteX5" fmla="*/ 501650 w 749967"/>
                  <a:gd name="connsiteY5" fmla="*/ 168069 h 168079"/>
                  <a:gd name="connsiteX6" fmla="*/ 612775 w 749967"/>
                  <a:gd name="connsiteY6" fmla="*/ 98833 h 168079"/>
                  <a:gd name="connsiteX7" fmla="*/ 698500 w 749967"/>
                  <a:gd name="connsiteY7" fmla="*/ 146458 h 168079"/>
                  <a:gd name="connsiteX8" fmla="*/ 749967 w 749967"/>
                  <a:gd name="connsiteY8" fmla="*/ 137937 h 168079"/>
                  <a:gd name="connsiteX0" fmla="*/ 0 w 749967"/>
                  <a:gd name="connsiteY0" fmla="*/ 147004 h 168625"/>
                  <a:gd name="connsiteX1" fmla="*/ 66623 w 749967"/>
                  <a:gd name="connsiteY1" fmla="*/ 76488 h 168625"/>
                  <a:gd name="connsiteX2" fmla="*/ 125519 w 749967"/>
                  <a:gd name="connsiteY2" fmla="*/ 575 h 168625"/>
                  <a:gd name="connsiteX3" fmla="*/ 209550 w 749967"/>
                  <a:gd name="connsiteY3" fmla="*/ 118429 h 168625"/>
                  <a:gd name="connsiteX4" fmla="*/ 313658 w 749967"/>
                  <a:gd name="connsiteY4" fmla="*/ 143829 h 168625"/>
                  <a:gd name="connsiteX5" fmla="*/ 404029 w 749967"/>
                  <a:gd name="connsiteY5" fmla="*/ 56794 h 168625"/>
                  <a:gd name="connsiteX6" fmla="*/ 501650 w 749967"/>
                  <a:gd name="connsiteY6" fmla="*/ 168615 h 168625"/>
                  <a:gd name="connsiteX7" fmla="*/ 612775 w 749967"/>
                  <a:gd name="connsiteY7" fmla="*/ 99379 h 168625"/>
                  <a:gd name="connsiteX8" fmla="*/ 698500 w 749967"/>
                  <a:gd name="connsiteY8" fmla="*/ 147004 h 168625"/>
                  <a:gd name="connsiteX9" fmla="*/ 749967 w 749967"/>
                  <a:gd name="connsiteY9" fmla="*/ 138483 h 168625"/>
                  <a:gd name="connsiteX0" fmla="*/ 0 w 749967"/>
                  <a:gd name="connsiteY0" fmla="*/ 147004 h 168625"/>
                  <a:gd name="connsiteX1" fmla="*/ 66623 w 749967"/>
                  <a:gd name="connsiteY1" fmla="*/ 76488 h 168625"/>
                  <a:gd name="connsiteX2" fmla="*/ 125519 w 749967"/>
                  <a:gd name="connsiteY2" fmla="*/ 575 h 168625"/>
                  <a:gd name="connsiteX3" fmla="*/ 209550 w 749967"/>
                  <a:gd name="connsiteY3" fmla="*/ 118429 h 168625"/>
                  <a:gd name="connsiteX4" fmla="*/ 313658 w 749967"/>
                  <a:gd name="connsiteY4" fmla="*/ 143829 h 168625"/>
                  <a:gd name="connsiteX5" fmla="*/ 404029 w 749967"/>
                  <a:gd name="connsiteY5" fmla="*/ 56794 h 168625"/>
                  <a:gd name="connsiteX6" fmla="*/ 501650 w 749967"/>
                  <a:gd name="connsiteY6" fmla="*/ 168615 h 168625"/>
                  <a:gd name="connsiteX7" fmla="*/ 612775 w 749967"/>
                  <a:gd name="connsiteY7" fmla="*/ 99379 h 168625"/>
                  <a:gd name="connsiteX8" fmla="*/ 698500 w 749967"/>
                  <a:gd name="connsiteY8" fmla="*/ 147004 h 168625"/>
                  <a:gd name="connsiteX9" fmla="*/ 749967 w 749967"/>
                  <a:gd name="connsiteY9" fmla="*/ 138483 h 168625"/>
                  <a:gd name="connsiteX0" fmla="*/ 0 w 749967"/>
                  <a:gd name="connsiteY0" fmla="*/ 146564 h 168185"/>
                  <a:gd name="connsiteX1" fmla="*/ 125519 w 749967"/>
                  <a:gd name="connsiteY1" fmla="*/ 135 h 168185"/>
                  <a:gd name="connsiteX2" fmla="*/ 209550 w 749967"/>
                  <a:gd name="connsiteY2" fmla="*/ 117989 h 168185"/>
                  <a:gd name="connsiteX3" fmla="*/ 313658 w 749967"/>
                  <a:gd name="connsiteY3" fmla="*/ 143389 h 168185"/>
                  <a:gd name="connsiteX4" fmla="*/ 404029 w 749967"/>
                  <a:gd name="connsiteY4" fmla="*/ 56354 h 168185"/>
                  <a:gd name="connsiteX5" fmla="*/ 501650 w 749967"/>
                  <a:gd name="connsiteY5" fmla="*/ 168175 h 168185"/>
                  <a:gd name="connsiteX6" fmla="*/ 612775 w 749967"/>
                  <a:gd name="connsiteY6" fmla="*/ 98939 h 168185"/>
                  <a:gd name="connsiteX7" fmla="*/ 698500 w 749967"/>
                  <a:gd name="connsiteY7" fmla="*/ 146564 h 168185"/>
                  <a:gd name="connsiteX8" fmla="*/ 749967 w 749967"/>
                  <a:gd name="connsiteY8" fmla="*/ 138043 h 168185"/>
                  <a:gd name="connsiteX0" fmla="*/ 0 w 749967"/>
                  <a:gd name="connsiteY0" fmla="*/ 147670 h 169291"/>
                  <a:gd name="connsiteX1" fmla="*/ 59355 w 749967"/>
                  <a:gd name="connsiteY1" fmla="*/ 62623 h 169291"/>
                  <a:gd name="connsiteX2" fmla="*/ 125519 w 749967"/>
                  <a:gd name="connsiteY2" fmla="*/ 1241 h 169291"/>
                  <a:gd name="connsiteX3" fmla="*/ 209550 w 749967"/>
                  <a:gd name="connsiteY3" fmla="*/ 119095 h 169291"/>
                  <a:gd name="connsiteX4" fmla="*/ 313658 w 749967"/>
                  <a:gd name="connsiteY4" fmla="*/ 144495 h 169291"/>
                  <a:gd name="connsiteX5" fmla="*/ 404029 w 749967"/>
                  <a:gd name="connsiteY5" fmla="*/ 57460 h 169291"/>
                  <a:gd name="connsiteX6" fmla="*/ 501650 w 749967"/>
                  <a:gd name="connsiteY6" fmla="*/ 169281 h 169291"/>
                  <a:gd name="connsiteX7" fmla="*/ 612775 w 749967"/>
                  <a:gd name="connsiteY7" fmla="*/ 100045 h 169291"/>
                  <a:gd name="connsiteX8" fmla="*/ 698500 w 749967"/>
                  <a:gd name="connsiteY8" fmla="*/ 147670 h 169291"/>
                  <a:gd name="connsiteX9" fmla="*/ 749967 w 749967"/>
                  <a:gd name="connsiteY9" fmla="*/ 139149 h 169291"/>
                  <a:gd name="connsiteX0" fmla="*/ 0 w 749967"/>
                  <a:gd name="connsiteY0" fmla="*/ 146564 h 168185"/>
                  <a:gd name="connsiteX1" fmla="*/ 125519 w 749967"/>
                  <a:gd name="connsiteY1" fmla="*/ 135 h 168185"/>
                  <a:gd name="connsiteX2" fmla="*/ 209550 w 749967"/>
                  <a:gd name="connsiteY2" fmla="*/ 117989 h 168185"/>
                  <a:gd name="connsiteX3" fmla="*/ 313658 w 749967"/>
                  <a:gd name="connsiteY3" fmla="*/ 143389 h 168185"/>
                  <a:gd name="connsiteX4" fmla="*/ 404029 w 749967"/>
                  <a:gd name="connsiteY4" fmla="*/ 56354 h 168185"/>
                  <a:gd name="connsiteX5" fmla="*/ 501650 w 749967"/>
                  <a:gd name="connsiteY5" fmla="*/ 168175 h 168185"/>
                  <a:gd name="connsiteX6" fmla="*/ 612775 w 749967"/>
                  <a:gd name="connsiteY6" fmla="*/ 98939 h 168185"/>
                  <a:gd name="connsiteX7" fmla="*/ 698500 w 749967"/>
                  <a:gd name="connsiteY7" fmla="*/ 146564 h 168185"/>
                  <a:gd name="connsiteX8" fmla="*/ 749967 w 749967"/>
                  <a:gd name="connsiteY8" fmla="*/ 138043 h 168185"/>
                  <a:gd name="connsiteX0" fmla="*/ 0 w 749967"/>
                  <a:gd name="connsiteY0" fmla="*/ 147505 h 169126"/>
                  <a:gd name="connsiteX1" fmla="*/ 59355 w 749967"/>
                  <a:gd name="connsiteY1" fmla="*/ 65365 h 169126"/>
                  <a:gd name="connsiteX2" fmla="*/ 125519 w 749967"/>
                  <a:gd name="connsiteY2" fmla="*/ 1076 h 169126"/>
                  <a:gd name="connsiteX3" fmla="*/ 209550 w 749967"/>
                  <a:gd name="connsiteY3" fmla="*/ 118930 h 169126"/>
                  <a:gd name="connsiteX4" fmla="*/ 313658 w 749967"/>
                  <a:gd name="connsiteY4" fmla="*/ 144330 h 169126"/>
                  <a:gd name="connsiteX5" fmla="*/ 404029 w 749967"/>
                  <a:gd name="connsiteY5" fmla="*/ 57295 h 169126"/>
                  <a:gd name="connsiteX6" fmla="*/ 501650 w 749967"/>
                  <a:gd name="connsiteY6" fmla="*/ 169116 h 169126"/>
                  <a:gd name="connsiteX7" fmla="*/ 612775 w 749967"/>
                  <a:gd name="connsiteY7" fmla="*/ 99880 h 169126"/>
                  <a:gd name="connsiteX8" fmla="*/ 698500 w 749967"/>
                  <a:gd name="connsiteY8" fmla="*/ 147505 h 169126"/>
                  <a:gd name="connsiteX9" fmla="*/ 749967 w 749967"/>
                  <a:gd name="connsiteY9" fmla="*/ 138984 h 169126"/>
                  <a:gd name="connsiteX0" fmla="*/ 0 w 749967"/>
                  <a:gd name="connsiteY0" fmla="*/ 147209 h 168830"/>
                  <a:gd name="connsiteX1" fmla="*/ 59355 w 749967"/>
                  <a:gd name="connsiteY1" fmla="*/ 65069 h 168830"/>
                  <a:gd name="connsiteX2" fmla="*/ 125519 w 749967"/>
                  <a:gd name="connsiteY2" fmla="*/ 780 h 168830"/>
                  <a:gd name="connsiteX3" fmla="*/ 209550 w 749967"/>
                  <a:gd name="connsiteY3" fmla="*/ 118634 h 168830"/>
                  <a:gd name="connsiteX4" fmla="*/ 313658 w 749967"/>
                  <a:gd name="connsiteY4" fmla="*/ 144034 h 168830"/>
                  <a:gd name="connsiteX5" fmla="*/ 404029 w 749967"/>
                  <a:gd name="connsiteY5" fmla="*/ 56999 h 168830"/>
                  <a:gd name="connsiteX6" fmla="*/ 501650 w 749967"/>
                  <a:gd name="connsiteY6" fmla="*/ 168820 h 168830"/>
                  <a:gd name="connsiteX7" fmla="*/ 612775 w 749967"/>
                  <a:gd name="connsiteY7" fmla="*/ 99584 h 168830"/>
                  <a:gd name="connsiteX8" fmla="*/ 698500 w 749967"/>
                  <a:gd name="connsiteY8" fmla="*/ 147209 h 168830"/>
                  <a:gd name="connsiteX9" fmla="*/ 749967 w 749967"/>
                  <a:gd name="connsiteY9" fmla="*/ 138688 h 168830"/>
                  <a:gd name="connsiteX0" fmla="*/ 0 w 749967"/>
                  <a:gd name="connsiteY0" fmla="*/ 147209 h 168830"/>
                  <a:gd name="connsiteX1" fmla="*/ 59355 w 749967"/>
                  <a:gd name="connsiteY1" fmla="*/ 65069 h 168830"/>
                  <a:gd name="connsiteX2" fmla="*/ 125519 w 749967"/>
                  <a:gd name="connsiteY2" fmla="*/ 780 h 168830"/>
                  <a:gd name="connsiteX3" fmla="*/ 209550 w 749967"/>
                  <a:gd name="connsiteY3" fmla="*/ 118634 h 168830"/>
                  <a:gd name="connsiteX4" fmla="*/ 313658 w 749967"/>
                  <a:gd name="connsiteY4" fmla="*/ 144034 h 168830"/>
                  <a:gd name="connsiteX5" fmla="*/ 404029 w 749967"/>
                  <a:gd name="connsiteY5" fmla="*/ 56999 h 168830"/>
                  <a:gd name="connsiteX6" fmla="*/ 501650 w 749967"/>
                  <a:gd name="connsiteY6" fmla="*/ 168820 h 168830"/>
                  <a:gd name="connsiteX7" fmla="*/ 612775 w 749967"/>
                  <a:gd name="connsiteY7" fmla="*/ 99584 h 168830"/>
                  <a:gd name="connsiteX8" fmla="*/ 698500 w 749967"/>
                  <a:gd name="connsiteY8" fmla="*/ 147209 h 168830"/>
                  <a:gd name="connsiteX9" fmla="*/ 749967 w 749967"/>
                  <a:gd name="connsiteY9" fmla="*/ 138688 h 168830"/>
                  <a:gd name="connsiteX0" fmla="*/ 0 w 749967"/>
                  <a:gd name="connsiteY0" fmla="*/ 147209 h 168830"/>
                  <a:gd name="connsiteX1" fmla="*/ 59355 w 749967"/>
                  <a:gd name="connsiteY1" fmla="*/ 65069 h 168830"/>
                  <a:gd name="connsiteX2" fmla="*/ 125519 w 749967"/>
                  <a:gd name="connsiteY2" fmla="*/ 780 h 168830"/>
                  <a:gd name="connsiteX3" fmla="*/ 209550 w 749967"/>
                  <a:gd name="connsiteY3" fmla="*/ 118634 h 168830"/>
                  <a:gd name="connsiteX4" fmla="*/ 313658 w 749967"/>
                  <a:gd name="connsiteY4" fmla="*/ 144034 h 168830"/>
                  <a:gd name="connsiteX5" fmla="*/ 404029 w 749967"/>
                  <a:gd name="connsiteY5" fmla="*/ 56999 h 168830"/>
                  <a:gd name="connsiteX6" fmla="*/ 501650 w 749967"/>
                  <a:gd name="connsiteY6" fmla="*/ 168820 h 168830"/>
                  <a:gd name="connsiteX7" fmla="*/ 612775 w 749967"/>
                  <a:gd name="connsiteY7" fmla="*/ 99584 h 168830"/>
                  <a:gd name="connsiteX8" fmla="*/ 698500 w 749967"/>
                  <a:gd name="connsiteY8" fmla="*/ 147209 h 168830"/>
                  <a:gd name="connsiteX9" fmla="*/ 749967 w 749967"/>
                  <a:gd name="connsiteY9" fmla="*/ 138688 h 168830"/>
                  <a:gd name="connsiteX0" fmla="*/ 0 w 749967"/>
                  <a:gd name="connsiteY0" fmla="*/ 146430 h 168051"/>
                  <a:gd name="connsiteX1" fmla="*/ 86612 w 749967"/>
                  <a:gd name="connsiteY1" fmla="*/ 118051 h 168051"/>
                  <a:gd name="connsiteX2" fmla="*/ 125519 w 749967"/>
                  <a:gd name="connsiteY2" fmla="*/ 1 h 168051"/>
                  <a:gd name="connsiteX3" fmla="*/ 209550 w 749967"/>
                  <a:gd name="connsiteY3" fmla="*/ 117855 h 168051"/>
                  <a:gd name="connsiteX4" fmla="*/ 313658 w 749967"/>
                  <a:gd name="connsiteY4" fmla="*/ 143255 h 168051"/>
                  <a:gd name="connsiteX5" fmla="*/ 404029 w 749967"/>
                  <a:gd name="connsiteY5" fmla="*/ 56220 h 168051"/>
                  <a:gd name="connsiteX6" fmla="*/ 501650 w 749967"/>
                  <a:gd name="connsiteY6" fmla="*/ 168041 h 168051"/>
                  <a:gd name="connsiteX7" fmla="*/ 612775 w 749967"/>
                  <a:gd name="connsiteY7" fmla="*/ 98805 h 168051"/>
                  <a:gd name="connsiteX8" fmla="*/ 698500 w 749967"/>
                  <a:gd name="connsiteY8" fmla="*/ 146430 h 168051"/>
                  <a:gd name="connsiteX9" fmla="*/ 749967 w 749967"/>
                  <a:gd name="connsiteY9" fmla="*/ 137909 h 168051"/>
                  <a:gd name="connsiteX0" fmla="*/ 0 w 749967"/>
                  <a:gd name="connsiteY0" fmla="*/ 146430 h 168051"/>
                  <a:gd name="connsiteX1" fmla="*/ 86612 w 749967"/>
                  <a:gd name="connsiteY1" fmla="*/ 118051 h 168051"/>
                  <a:gd name="connsiteX2" fmla="*/ 125519 w 749967"/>
                  <a:gd name="connsiteY2" fmla="*/ 1 h 168051"/>
                  <a:gd name="connsiteX3" fmla="*/ 209550 w 749967"/>
                  <a:gd name="connsiteY3" fmla="*/ 117855 h 168051"/>
                  <a:gd name="connsiteX4" fmla="*/ 313658 w 749967"/>
                  <a:gd name="connsiteY4" fmla="*/ 143255 h 168051"/>
                  <a:gd name="connsiteX5" fmla="*/ 404029 w 749967"/>
                  <a:gd name="connsiteY5" fmla="*/ 56220 h 168051"/>
                  <a:gd name="connsiteX6" fmla="*/ 501650 w 749967"/>
                  <a:gd name="connsiteY6" fmla="*/ 168041 h 168051"/>
                  <a:gd name="connsiteX7" fmla="*/ 612775 w 749967"/>
                  <a:gd name="connsiteY7" fmla="*/ 98805 h 168051"/>
                  <a:gd name="connsiteX8" fmla="*/ 698500 w 749967"/>
                  <a:gd name="connsiteY8" fmla="*/ 146430 h 168051"/>
                  <a:gd name="connsiteX9" fmla="*/ 749967 w 749967"/>
                  <a:gd name="connsiteY9" fmla="*/ 137909 h 168051"/>
                  <a:gd name="connsiteX0" fmla="*/ 0 w 749967"/>
                  <a:gd name="connsiteY0" fmla="*/ 146440 h 168061"/>
                  <a:gd name="connsiteX1" fmla="*/ 86612 w 749967"/>
                  <a:gd name="connsiteY1" fmla="*/ 118061 h 168061"/>
                  <a:gd name="connsiteX2" fmla="*/ 125519 w 749967"/>
                  <a:gd name="connsiteY2" fmla="*/ 11 h 168061"/>
                  <a:gd name="connsiteX3" fmla="*/ 209550 w 749967"/>
                  <a:gd name="connsiteY3" fmla="*/ 117865 h 168061"/>
                  <a:gd name="connsiteX4" fmla="*/ 313658 w 749967"/>
                  <a:gd name="connsiteY4" fmla="*/ 143265 h 168061"/>
                  <a:gd name="connsiteX5" fmla="*/ 404029 w 749967"/>
                  <a:gd name="connsiteY5" fmla="*/ 56230 h 168061"/>
                  <a:gd name="connsiteX6" fmla="*/ 501650 w 749967"/>
                  <a:gd name="connsiteY6" fmla="*/ 168051 h 168061"/>
                  <a:gd name="connsiteX7" fmla="*/ 612775 w 749967"/>
                  <a:gd name="connsiteY7" fmla="*/ 98815 h 168061"/>
                  <a:gd name="connsiteX8" fmla="*/ 698500 w 749967"/>
                  <a:gd name="connsiteY8" fmla="*/ 146440 h 168061"/>
                  <a:gd name="connsiteX9" fmla="*/ 749967 w 749967"/>
                  <a:gd name="connsiteY9" fmla="*/ 137919 h 168061"/>
                  <a:gd name="connsiteX0" fmla="*/ 0 w 749967"/>
                  <a:gd name="connsiteY0" fmla="*/ 146440 h 168061"/>
                  <a:gd name="connsiteX1" fmla="*/ 86612 w 749967"/>
                  <a:gd name="connsiteY1" fmla="*/ 118061 h 168061"/>
                  <a:gd name="connsiteX2" fmla="*/ 125519 w 749967"/>
                  <a:gd name="connsiteY2" fmla="*/ 11 h 168061"/>
                  <a:gd name="connsiteX3" fmla="*/ 209550 w 749967"/>
                  <a:gd name="connsiteY3" fmla="*/ 117865 h 168061"/>
                  <a:gd name="connsiteX4" fmla="*/ 313658 w 749967"/>
                  <a:gd name="connsiteY4" fmla="*/ 143265 h 168061"/>
                  <a:gd name="connsiteX5" fmla="*/ 404029 w 749967"/>
                  <a:gd name="connsiteY5" fmla="*/ 56230 h 168061"/>
                  <a:gd name="connsiteX6" fmla="*/ 501650 w 749967"/>
                  <a:gd name="connsiteY6" fmla="*/ 168051 h 168061"/>
                  <a:gd name="connsiteX7" fmla="*/ 612775 w 749967"/>
                  <a:gd name="connsiteY7" fmla="*/ 98815 h 168061"/>
                  <a:gd name="connsiteX8" fmla="*/ 698500 w 749967"/>
                  <a:gd name="connsiteY8" fmla="*/ 146440 h 168061"/>
                  <a:gd name="connsiteX9" fmla="*/ 749967 w 749967"/>
                  <a:gd name="connsiteY9" fmla="*/ 137919 h 168061"/>
                  <a:gd name="connsiteX0" fmla="*/ 0 w 749967"/>
                  <a:gd name="connsiteY0" fmla="*/ 152254 h 173875"/>
                  <a:gd name="connsiteX1" fmla="*/ 86612 w 749967"/>
                  <a:gd name="connsiteY1" fmla="*/ 123875 h 173875"/>
                  <a:gd name="connsiteX2" fmla="*/ 160045 w 749967"/>
                  <a:gd name="connsiteY2" fmla="*/ 13 h 173875"/>
                  <a:gd name="connsiteX3" fmla="*/ 209550 w 749967"/>
                  <a:gd name="connsiteY3" fmla="*/ 123679 h 173875"/>
                  <a:gd name="connsiteX4" fmla="*/ 313658 w 749967"/>
                  <a:gd name="connsiteY4" fmla="*/ 149079 h 173875"/>
                  <a:gd name="connsiteX5" fmla="*/ 404029 w 749967"/>
                  <a:gd name="connsiteY5" fmla="*/ 62044 h 173875"/>
                  <a:gd name="connsiteX6" fmla="*/ 501650 w 749967"/>
                  <a:gd name="connsiteY6" fmla="*/ 173865 h 173875"/>
                  <a:gd name="connsiteX7" fmla="*/ 612775 w 749967"/>
                  <a:gd name="connsiteY7" fmla="*/ 104629 h 173875"/>
                  <a:gd name="connsiteX8" fmla="*/ 698500 w 749967"/>
                  <a:gd name="connsiteY8" fmla="*/ 152254 h 173875"/>
                  <a:gd name="connsiteX9" fmla="*/ 749967 w 749967"/>
                  <a:gd name="connsiteY9" fmla="*/ 143733 h 173875"/>
                  <a:gd name="connsiteX0" fmla="*/ 0 w 749967"/>
                  <a:gd name="connsiteY0" fmla="*/ 152252 h 173873"/>
                  <a:gd name="connsiteX1" fmla="*/ 86612 w 749967"/>
                  <a:gd name="connsiteY1" fmla="*/ 123873 h 173873"/>
                  <a:gd name="connsiteX2" fmla="*/ 160045 w 749967"/>
                  <a:gd name="connsiteY2" fmla="*/ 11 h 173873"/>
                  <a:gd name="connsiteX3" fmla="*/ 209550 w 749967"/>
                  <a:gd name="connsiteY3" fmla="*/ 123677 h 173873"/>
                  <a:gd name="connsiteX4" fmla="*/ 313658 w 749967"/>
                  <a:gd name="connsiteY4" fmla="*/ 149077 h 173873"/>
                  <a:gd name="connsiteX5" fmla="*/ 404029 w 749967"/>
                  <a:gd name="connsiteY5" fmla="*/ 62042 h 173873"/>
                  <a:gd name="connsiteX6" fmla="*/ 501650 w 749967"/>
                  <a:gd name="connsiteY6" fmla="*/ 173863 h 173873"/>
                  <a:gd name="connsiteX7" fmla="*/ 612775 w 749967"/>
                  <a:gd name="connsiteY7" fmla="*/ 104627 h 173873"/>
                  <a:gd name="connsiteX8" fmla="*/ 698500 w 749967"/>
                  <a:gd name="connsiteY8" fmla="*/ 152252 h 173873"/>
                  <a:gd name="connsiteX9" fmla="*/ 749967 w 749967"/>
                  <a:gd name="connsiteY9" fmla="*/ 143731 h 1738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49967" h="173873">
                    <a:moveTo>
                      <a:pt x="0" y="152252"/>
                    </a:moveTo>
                    <a:cubicBezTo>
                      <a:pt x="7064" y="149573"/>
                      <a:pt x="92267" y="128005"/>
                      <a:pt x="86612" y="123873"/>
                    </a:cubicBezTo>
                    <a:cubicBezTo>
                      <a:pt x="87544" y="121263"/>
                      <a:pt x="159883" y="487"/>
                      <a:pt x="160045" y="11"/>
                    </a:cubicBezTo>
                    <a:cubicBezTo>
                      <a:pt x="160502" y="-1333"/>
                      <a:pt x="214839" y="123534"/>
                      <a:pt x="209550" y="123677"/>
                    </a:cubicBezTo>
                    <a:cubicBezTo>
                      <a:pt x="204261" y="123820"/>
                      <a:pt x="304376" y="151904"/>
                      <a:pt x="313658" y="149077"/>
                    </a:cubicBezTo>
                    <a:cubicBezTo>
                      <a:pt x="322224" y="146468"/>
                      <a:pt x="390573" y="56059"/>
                      <a:pt x="404029" y="62042"/>
                    </a:cubicBezTo>
                    <a:cubicBezTo>
                      <a:pt x="409218" y="64349"/>
                      <a:pt x="492569" y="175127"/>
                      <a:pt x="501650" y="173863"/>
                    </a:cubicBezTo>
                    <a:cubicBezTo>
                      <a:pt x="506189" y="173231"/>
                      <a:pt x="608581" y="102510"/>
                      <a:pt x="612775" y="104627"/>
                    </a:cubicBezTo>
                    <a:cubicBezTo>
                      <a:pt x="616969" y="106744"/>
                      <a:pt x="702834" y="153208"/>
                      <a:pt x="698500" y="152252"/>
                    </a:cubicBezTo>
                    <a:cubicBezTo>
                      <a:pt x="695744" y="151644"/>
                      <a:pt x="747918" y="146350"/>
                      <a:pt x="749967" y="143731"/>
                    </a:cubicBezTo>
                  </a:path>
                </a:pathLst>
              </a:custGeom>
              <a:noFill/>
              <a:ln w="28575">
                <a:solidFill>
                  <a:srgbClr val="CB484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0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55" name="Group 354">
              <a:extLst>
                <a:ext uri="{FF2B5EF4-FFF2-40B4-BE49-F238E27FC236}">
                  <a16:creationId xmlns:a16="http://schemas.microsoft.com/office/drawing/2014/main" id="{380B98F2-1607-43C1-B13A-C193D5599C11}"/>
                </a:ext>
              </a:extLst>
            </p:cNvPr>
            <p:cNvGrpSpPr/>
            <p:nvPr/>
          </p:nvGrpSpPr>
          <p:grpSpPr>
            <a:xfrm>
              <a:off x="1346085" y="3953690"/>
              <a:ext cx="936816" cy="720989"/>
              <a:chOff x="3435118" y="3507052"/>
              <a:chExt cx="1026709" cy="790168"/>
            </a:xfrm>
          </p:grpSpPr>
          <p:sp>
            <p:nvSpPr>
              <p:cNvPr id="356" name="Freeform: Shape 355">
                <a:extLst>
                  <a:ext uri="{FF2B5EF4-FFF2-40B4-BE49-F238E27FC236}">
                    <a16:creationId xmlns:a16="http://schemas.microsoft.com/office/drawing/2014/main" id="{041A8055-232C-4C25-8DDB-873C0A1BAAC2}"/>
                  </a:ext>
                </a:extLst>
              </p:cNvPr>
              <p:cNvSpPr/>
              <p:nvPr/>
            </p:nvSpPr>
            <p:spPr>
              <a:xfrm>
                <a:off x="3688567" y="3507052"/>
                <a:ext cx="773260" cy="265180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6050 w 736600"/>
                  <a:gd name="connsiteY2" fmla="*/ 361951 h 364931"/>
                  <a:gd name="connsiteX3" fmla="*/ 209550 w 736600"/>
                  <a:gd name="connsiteY3" fmla="*/ 311151 h 364931"/>
                  <a:gd name="connsiteX4" fmla="*/ 263525 w 736600"/>
                  <a:gd name="connsiteY4" fmla="*/ 304801 h 364931"/>
                  <a:gd name="connsiteX5" fmla="*/ 327025 w 736600"/>
                  <a:gd name="connsiteY5" fmla="*/ 355601 h 364931"/>
                  <a:gd name="connsiteX6" fmla="*/ 374650 w 736600"/>
                  <a:gd name="connsiteY6" fmla="*/ 327026 h 364931"/>
                  <a:gd name="connsiteX7" fmla="*/ 425450 w 736600"/>
                  <a:gd name="connsiteY7" fmla="*/ 1 h 364931"/>
                  <a:gd name="connsiteX8" fmla="*/ 482600 w 736600"/>
                  <a:gd name="connsiteY8" fmla="*/ 330201 h 364931"/>
                  <a:gd name="connsiteX9" fmla="*/ 612775 w 736600"/>
                  <a:gd name="connsiteY9" fmla="*/ 292101 h 364931"/>
                  <a:gd name="connsiteX10" fmla="*/ 698500 w 736600"/>
                  <a:gd name="connsiteY10" fmla="*/ 339726 h 364931"/>
                  <a:gd name="connsiteX11" fmla="*/ 736600 w 736600"/>
                  <a:gd name="connsiteY11" fmla="*/ 336551 h 364931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6050 w 736600"/>
                  <a:gd name="connsiteY2" fmla="*/ 361951 h 364931"/>
                  <a:gd name="connsiteX3" fmla="*/ 209550 w 736600"/>
                  <a:gd name="connsiteY3" fmla="*/ 311151 h 364931"/>
                  <a:gd name="connsiteX4" fmla="*/ 263525 w 736600"/>
                  <a:gd name="connsiteY4" fmla="*/ 304801 h 364931"/>
                  <a:gd name="connsiteX5" fmla="*/ 327025 w 736600"/>
                  <a:gd name="connsiteY5" fmla="*/ 355601 h 364931"/>
                  <a:gd name="connsiteX6" fmla="*/ 374650 w 736600"/>
                  <a:gd name="connsiteY6" fmla="*/ 327026 h 364931"/>
                  <a:gd name="connsiteX7" fmla="*/ 425450 w 736600"/>
                  <a:gd name="connsiteY7" fmla="*/ 1 h 364931"/>
                  <a:gd name="connsiteX8" fmla="*/ 482600 w 736600"/>
                  <a:gd name="connsiteY8" fmla="*/ 330201 h 364931"/>
                  <a:gd name="connsiteX9" fmla="*/ 612775 w 736600"/>
                  <a:gd name="connsiteY9" fmla="*/ 292101 h 364931"/>
                  <a:gd name="connsiteX10" fmla="*/ 698500 w 736600"/>
                  <a:gd name="connsiteY10" fmla="*/ 339726 h 364931"/>
                  <a:gd name="connsiteX11" fmla="*/ 736600 w 736600"/>
                  <a:gd name="connsiteY11" fmla="*/ 336551 h 364931"/>
                  <a:gd name="connsiteX0" fmla="*/ 0 w 736600"/>
                  <a:gd name="connsiteY0" fmla="*/ 275399 h 297628"/>
                  <a:gd name="connsiteX1" fmla="*/ 79375 w 736600"/>
                  <a:gd name="connsiteY1" fmla="*/ 243649 h 297628"/>
                  <a:gd name="connsiteX2" fmla="*/ 146050 w 736600"/>
                  <a:gd name="connsiteY2" fmla="*/ 297624 h 297628"/>
                  <a:gd name="connsiteX3" fmla="*/ 209550 w 736600"/>
                  <a:gd name="connsiteY3" fmla="*/ 246824 h 297628"/>
                  <a:gd name="connsiteX4" fmla="*/ 263525 w 736600"/>
                  <a:gd name="connsiteY4" fmla="*/ 240474 h 297628"/>
                  <a:gd name="connsiteX5" fmla="*/ 327025 w 736600"/>
                  <a:gd name="connsiteY5" fmla="*/ 291274 h 297628"/>
                  <a:gd name="connsiteX6" fmla="*/ 374650 w 736600"/>
                  <a:gd name="connsiteY6" fmla="*/ 262699 h 297628"/>
                  <a:gd name="connsiteX7" fmla="*/ 425450 w 736600"/>
                  <a:gd name="connsiteY7" fmla="*/ 1 h 297628"/>
                  <a:gd name="connsiteX8" fmla="*/ 482600 w 736600"/>
                  <a:gd name="connsiteY8" fmla="*/ 265874 h 297628"/>
                  <a:gd name="connsiteX9" fmla="*/ 612775 w 736600"/>
                  <a:gd name="connsiteY9" fmla="*/ 227774 h 297628"/>
                  <a:gd name="connsiteX10" fmla="*/ 698500 w 736600"/>
                  <a:gd name="connsiteY10" fmla="*/ 275399 h 297628"/>
                  <a:gd name="connsiteX11" fmla="*/ 736600 w 736600"/>
                  <a:gd name="connsiteY11" fmla="*/ 272224 h 297628"/>
                  <a:gd name="connsiteX0" fmla="*/ 0 w 736600"/>
                  <a:gd name="connsiteY0" fmla="*/ 275402 h 297631"/>
                  <a:gd name="connsiteX1" fmla="*/ 79375 w 736600"/>
                  <a:gd name="connsiteY1" fmla="*/ 243652 h 297631"/>
                  <a:gd name="connsiteX2" fmla="*/ 146050 w 736600"/>
                  <a:gd name="connsiteY2" fmla="*/ 297627 h 297631"/>
                  <a:gd name="connsiteX3" fmla="*/ 209550 w 736600"/>
                  <a:gd name="connsiteY3" fmla="*/ 246827 h 297631"/>
                  <a:gd name="connsiteX4" fmla="*/ 263525 w 736600"/>
                  <a:gd name="connsiteY4" fmla="*/ 240477 h 297631"/>
                  <a:gd name="connsiteX5" fmla="*/ 327025 w 736600"/>
                  <a:gd name="connsiteY5" fmla="*/ 291277 h 297631"/>
                  <a:gd name="connsiteX6" fmla="*/ 374650 w 736600"/>
                  <a:gd name="connsiteY6" fmla="*/ 262702 h 297631"/>
                  <a:gd name="connsiteX7" fmla="*/ 425450 w 736600"/>
                  <a:gd name="connsiteY7" fmla="*/ 4 h 297631"/>
                  <a:gd name="connsiteX8" fmla="*/ 482600 w 736600"/>
                  <a:gd name="connsiteY8" fmla="*/ 265877 h 297631"/>
                  <a:gd name="connsiteX9" fmla="*/ 612775 w 736600"/>
                  <a:gd name="connsiteY9" fmla="*/ 227777 h 297631"/>
                  <a:gd name="connsiteX10" fmla="*/ 698500 w 736600"/>
                  <a:gd name="connsiteY10" fmla="*/ 275402 h 297631"/>
                  <a:gd name="connsiteX11" fmla="*/ 736600 w 736600"/>
                  <a:gd name="connsiteY11" fmla="*/ 272227 h 297631"/>
                  <a:gd name="connsiteX0" fmla="*/ 0 w 736600"/>
                  <a:gd name="connsiteY0" fmla="*/ 275559 h 297788"/>
                  <a:gd name="connsiteX1" fmla="*/ 79375 w 736600"/>
                  <a:gd name="connsiteY1" fmla="*/ 243809 h 297788"/>
                  <a:gd name="connsiteX2" fmla="*/ 146050 w 736600"/>
                  <a:gd name="connsiteY2" fmla="*/ 297784 h 297788"/>
                  <a:gd name="connsiteX3" fmla="*/ 209550 w 736600"/>
                  <a:gd name="connsiteY3" fmla="*/ 246984 h 297788"/>
                  <a:gd name="connsiteX4" fmla="*/ 263525 w 736600"/>
                  <a:gd name="connsiteY4" fmla="*/ 240634 h 297788"/>
                  <a:gd name="connsiteX5" fmla="*/ 327025 w 736600"/>
                  <a:gd name="connsiteY5" fmla="*/ 291434 h 297788"/>
                  <a:gd name="connsiteX6" fmla="*/ 374650 w 736600"/>
                  <a:gd name="connsiteY6" fmla="*/ 262859 h 297788"/>
                  <a:gd name="connsiteX7" fmla="*/ 425450 w 736600"/>
                  <a:gd name="connsiteY7" fmla="*/ 161 h 297788"/>
                  <a:gd name="connsiteX8" fmla="*/ 482600 w 736600"/>
                  <a:gd name="connsiteY8" fmla="*/ 266034 h 297788"/>
                  <a:gd name="connsiteX9" fmla="*/ 612775 w 736600"/>
                  <a:gd name="connsiteY9" fmla="*/ 227934 h 297788"/>
                  <a:gd name="connsiteX10" fmla="*/ 698500 w 736600"/>
                  <a:gd name="connsiteY10" fmla="*/ 275559 h 297788"/>
                  <a:gd name="connsiteX11" fmla="*/ 736600 w 736600"/>
                  <a:gd name="connsiteY11" fmla="*/ 272384 h 297788"/>
                  <a:gd name="connsiteX0" fmla="*/ 0 w 736600"/>
                  <a:gd name="connsiteY0" fmla="*/ 275546 h 297775"/>
                  <a:gd name="connsiteX1" fmla="*/ 79375 w 736600"/>
                  <a:gd name="connsiteY1" fmla="*/ 243796 h 297775"/>
                  <a:gd name="connsiteX2" fmla="*/ 146050 w 736600"/>
                  <a:gd name="connsiteY2" fmla="*/ 297771 h 297775"/>
                  <a:gd name="connsiteX3" fmla="*/ 209550 w 736600"/>
                  <a:gd name="connsiteY3" fmla="*/ 246971 h 297775"/>
                  <a:gd name="connsiteX4" fmla="*/ 263525 w 736600"/>
                  <a:gd name="connsiteY4" fmla="*/ 240621 h 297775"/>
                  <a:gd name="connsiteX5" fmla="*/ 327025 w 736600"/>
                  <a:gd name="connsiteY5" fmla="*/ 291421 h 297775"/>
                  <a:gd name="connsiteX6" fmla="*/ 374650 w 736600"/>
                  <a:gd name="connsiteY6" fmla="*/ 262846 h 297775"/>
                  <a:gd name="connsiteX7" fmla="*/ 425450 w 736600"/>
                  <a:gd name="connsiteY7" fmla="*/ 148 h 297775"/>
                  <a:gd name="connsiteX8" fmla="*/ 482600 w 736600"/>
                  <a:gd name="connsiteY8" fmla="*/ 266021 h 297775"/>
                  <a:gd name="connsiteX9" fmla="*/ 612775 w 736600"/>
                  <a:gd name="connsiteY9" fmla="*/ 227921 h 297775"/>
                  <a:gd name="connsiteX10" fmla="*/ 698500 w 736600"/>
                  <a:gd name="connsiteY10" fmla="*/ 275546 h 297775"/>
                  <a:gd name="connsiteX11" fmla="*/ 736600 w 736600"/>
                  <a:gd name="connsiteY11" fmla="*/ 272371 h 297775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63525 w 736600"/>
                  <a:gd name="connsiteY4" fmla="*/ 240613 h 297767"/>
                  <a:gd name="connsiteX5" fmla="*/ 327025 w 736600"/>
                  <a:gd name="connsiteY5" fmla="*/ 291413 h 297767"/>
                  <a:gd name="connsiteX6" fmla="*/ 374650 w 736600"/>
                  <a:gd name="connsiteY6" fmla="*/ 262838 h 297767"/>
                  <a:gd name="connsiteX7" fmla="*/ 425450 w 736600"/>
                  <a:gd name="connsiteY7" fmla="*/ 140 h 297767"/>
                  <a:gd name="connsiteX8" fmla="*/ 482600 w 736600"/>
                  <a:gd name="connsiteY8" fmla="*/ 266013 h 297767"/>
                  <a:gd name="connsiteX9" fmla="*/ 612775 w 736600"/>
                  <a:gd name="connsiteY9" fmla="*/ 227913 h 297767"/>
                  <a:gd name="connsiteX10" fmla="*/ 698500 w 736600"/>
                  <a:gd name="connsiteY10" fmla="*/ 275538 h 297767"/>
                  <a:gd name="connsiteX11" fmla="*/ 736600 w 736600"/>
                  <a:gd name="connsiteY11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63525 w 736600"/>
                  <a:gd name="connsiteY4" fmla="*/ 240613 h 297767"/>
                  <a:gd name="connsiteX5" fmla="*/ 327025 w 736600"/>
                  <a:gd name="connsiteY5" fmla="*/ 291413 h 297767"/>
                  <a:gd name="connsiteX6" fmla="*/ 374650 w 736600"/>
                  <a:gd name="connsiteY6" fmla="*/ 262838 h 297767"/>
                  <a:gd name="connsiteX7" fmla="*/ 425450 w 736600"/>
                  <a:gd name="connsiteY7" fmla="*/ 140 h 297767"/>
                  <a:gd name="connsiteX8" fmla="*/ 482600 w 736600"/>
                  <a:gd name="connsiteY8" fmla="*/ 266013 h 297767"/>
                  <a:gd name="connsiteX9" fmla="*/ 612775 w 736600"/>
                  <a:gd name="connsiteY9" fmla="*/ 227913 h 297767"/>
                  <a:gd name="connsiteX10" fmla="*/ 698500 w 736600"/>
                  <a:gd name="connsiteY10" fmla="*/ 275538 h 297767"/>
                  <a:gd name="connsiteX11" fmla="*/ 736600 w 736600"/>
                  <a:gd name="connsiteY11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63525 w 736600"/>
                  <a:gd name="connsiteY4" fmla="*/ 240613 h 297767"/>
                  <a:gd name="connsiteX5" fmla="*/ 327025 w 736600"/>
                  <a:gd name="connsiteY5" fmla="*/ 291413 h 297767"/>
                  <a:gd name="connsiteX6" fmla="*/ 374650 w 736600"/>
                  <a:gd name="connsiteY6" fmla="*/ 262838 h 297767"/>
                  <a:gd name="connsiteX7" fmla="*/ 425450 w 736600"/>
                  <a:gd name="connsiteY7" fmla="*/ 140 h 297767"/>
                  <a:gd name="connsiteX8" fmla="*/ 482600 w 736600"/>
                  <a:gd name="connsiteY8" fmla="*/ 266013 h 297767"/>
                  <a:gd name="connsiteX9" fmla="*/ 612775 w 736600"/>
                  <a:gd name="connsiteY9" fmla="*/ 227913 h 297767"/>
                  <a:gd name="connsiteX10" fmla="*/ 736600 w 736600"/>
                  <a:gd name="connsiteY10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63525 w 736600"/>
                  <a:gd name="connsiteY4" fmla="*/ 240613 h 297767"/>
                  <a:gd name="connsiteX5" fmla="*/ 327025 w 736600"/>
                  <a:gd name="connsiteY5" fmla="*/ 291413 h 297767"/>
                  <a:gd name="connsiteX6" fmla="*/ 374650 w 736600"/>
                  <a:gd name="connsiteY6" fmla="*/ 262838 h 297767"/>
                  <a:gd name="connsiteX7" fmla="*/ 425450 w 736600"/>
                  <a:gd name="connsiteY7" fmla="*/ 140 h 297767"/>
                  <a:gd name="connsiteX8" fmla="*/ 482600 w 736600"/>
                  <a:gd name="connsiteY8" fmla="*/ 266013 h 297767"/>
                  <a:gd name="connsiteX9" fmla="*/ 612775 w 736600"/>
                  <a:gd name="connsiteY9" fmla="*/ 227913 h 297767"/>
                  <a:gd name="connsiteX10" fmla="*/ 736600 w 736600"/>
                  <a:gd name="connsiteY10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63525 w 736600"/>
                  <a:gd name="connsiteY4" fmla="*/ 240613 h 297767"/>
                  <a:gd name="connsiteX5" fmla="*/ 374650 w 736600"/>
                  <a:gd name="connsiteY5" fmla="*/ 262838 h 297767"/>
                  <a:gd name="connsiteX6" fmla="*/ 425450 w 736600"/>
                  <a:gd name="connsiteY6" fmla="*/ 140 h 297767"/>
                  <a:gd name="connsiteX7" fmla="*/ 482600 w 736600"/>
                  <a:gd name="connsiteY7" fmla="*/ 266013 h 297767"/>
                  <a:gd name="connsiteX8" fmla="*/ 612775 w 736600"/>
                  <a:gd name="connsiteY8" fmla="*/ 227913 h 297767"/>
                  <a:gd name="connsiteX9" fmla="*/ 736600 w 736600"/>
                  <a:gd name="connsiteY9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286886 w 736600"/>
                  <a:gd name="connsiteY4" fmla="*/ 255749 h 297767"/>
                  <a:gd name="connsiteX5" fmla="*/ 374650 w 736600"/>
                  <a:gd name="connsiteY5" fmla="*/ 262838 h 297767"/>
                  <a:gd name="connsiteX6" fmla="*/ 425450 w 736600"/>
                  <a:gd name="connsiteY6" fmla="*/ 140 h 297767"/>
                  <a:gd name="connsiteX7" fmla="*/ 482600 w 736600"/>
                  <a:gd name="connsiteY7" fmla="*/ 266013 h 297767"/>
                  <a:gd name="connsiteX8" fmla="*/ 612775 w 736600"/>
                  <a:gd name="connsiteY8" fmla="*/ 227913 h 297767"/>
                  <a:gd name="connsiteX9" fmla="*/ 736600 w 736600"/>
                  <a:gd name="connsiteY9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09550 w 736600"/>
                  <a:gd name="connsiteY3" fmla="*/ 246963 h 297767"/>
                  <a:gd name="connsiteX4" fmla="*/ 374650 w 736600"/>
                  <a:gd name="connsiteY4" fmla="*/ 262838 h 297767"/>
                  <a:gd name="connsiteX5" fmla="*/ 425450 w 736600"/>
                  <a:gd name="connsiteY5" fmla="*/ 140 h 297767"/>
                  <a:gd name="connsiteX6" fmla="*/ 482600 w 736600"/>
                  <a:gd name="connsiteY6" fmla="*/ 266013 h 297767"/>
                  <a:gd name="connsiteX7" fmla="*/ 612775 w 736600"/>
                  <a:gd name="connsiteY7" fmla="*/ 227913 h 297767"/>
                  <a:gd name="connsiteX8" fmla="*/ 736600 w 736600"/>
                  <a:gd name="connsiteY8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69621 w 736600"/>
                  <a:gd name="connsiteY3" fmla="*/ 246963 h 297767"/>
                  <a:gd name="connsiteX4" fmla="*/ 374650 w 736600"/>
                  <a:gd name="connsiteY4" fmla="*/ 262838 h 297767"/>
                  <a:gd name="connsiteX5" fmla="*/ 425450 w 736600"/>
                  <a:gd name="connsiteY5" fmla="*/ 140 h 297767"/>
                  <a:gd name="connsiteX6" fmla="*/ 482600 w 736600"/>
                  <a:gd name="connsiteY6" fmla="*/ 266013 h 297767"/>
                  <a:gd name="connsiteX7" fmla="*/ 612775 w 736600"/>
                  <a:gd name="connsiteY7" fmla="*/ 227913 h 297767"/>
                  <a:gd name="connsiteX8" fmla="*/ 736600 w 736600"/>
                  <a:gd name="connsiteY8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69621 w 736600"/>
                  <a:gd name="connsiteY3" fmla="*/ 246963 h 297767"/>
                  <a:gd name="connsiteX4" fmla="*/ 374650 w 736600"/>
                  <a:gd name="connsiteY4" fmla="*/ 262838 h 297767"/>
                  <a:gd name="connsiteX5" fmla="*/ 425450 w 736600"/>
                  <a:gd name="connsiteY5" fmla="*/ 140 h 297767"/>
                  <a:gd name="connsiteX6" fmla="*/ 482600 w 736600"/>
                  <a:gd name="connsiteY6" fmla="*/ 266013 h 297767"/>
                  <a:gd name="connsiteX7" fmla="*/ 612775 w 736600"/>
                  <a:gd name="connsiteY7" fmla="*/ 227913 h 297767"/>
                  <a:gd name="connsiteX8" fmla="*/ 736600 w 736600"/>
                  <a:gd name="connsiteY8" fmla="*/ 272363 h 297767"/>
                  <a:gd name="connsiteX0" fmla="*/ 0 w 736600"/>
                  <a:gd name="connsiteY0" fmla="*/ 275538 h 297767"/>
                  <a:gd name="connsiteX1" fmla="*/ 79375 w 736600"/>
                  <a:gd name="connsiteY1" fmla="*/ 243788 h 297767"/>
                  <a:gd name="connsiteX2" fmla="*/ 146050 w 736600"/>
                  <a:gd name="connsiteY2" fmla="*/ 297763 h 297767"/>
                  <a:gd name="connsiteX3" fmla="*/ 269621 w 736600"/>
                  <a:gd name="connsiteY3" fmla="*/ 246963 h 297767"/>
                  <a:gd name="connsiteX4" fmla="*/ 374650 w 736600"/>
                  <a:gd name="connsiteY4" fmla="*/ 262838 h 297767"/>
                  <a:gd name="connsiteX5" fmla="*/ 425450 w 736600"/>
                  <a:gd name="connsiteY5" fmla="*/ 140 h 297767"/>
                  <a:gd name="connsiteX6" fmla="*/ 482600 w 736600"/>
                  <a:gd name="connsiteY6" fmla="*/ 266013 h 297767"/>
                  <a:gd name="connsiteX7" fmla="*/ 612775 w 736600"/>
                  <a:gd name="connsiteY7" fmla="*/ 227913 h 297767"/>
                  <a:gd name="connsiteX8" fmla="*/ 736600 w 736600"/>
                  <a:gd name="connsiteY8" fmla="*/ 272363 h 297767"/>
                  <a:gd name="connsiteX0" fmla="*/ 0 w 736600"/>
                  <a:gd name="connsiteY0" fmla="*/ 275538 h 286415"/>
                  <a:gd name="connsiteX1" fmla="*/ 79375 w 736600"/>
                  <a:gd name="connsiteY1" fmla="*/ 243788 h 286415"/>
                  <a:gd name="connsiteX2" fmla="*/ 172749 w 736600"/>
                  <a:gd name="connsiteY2" fmla="*/ 286410 h 286415"/>
                  <a:gd name="connsiteX3" fmla="*/ 269621 w 736600"/>
                  <a:gd name="connsiteY3" fmla="*/ 246963 h 286415"/>
                  <a:gd name="connsiteX4" fmla="*/ 374650 w 736600"/>
                  <a:gd name="connsiteY4" fmla="*/ 262838 h 286415"/>
                  <a:gd name="connsiteX5" fmla="*/ 425450 w 736600"/>
                  <a:gd name="connsiteY5" fmla="*/ 140 h 286415"/>
                  <a:gd name="connsiteX6" fmla="*/ 482600 w 736600"/>
                  <a:gd name="connsiteY6" fmla="*/ 266013 h 286415"/>
                  <a:gd name="connsiteX7" fmla="*/ 612775 w 736600"/>
                  <a:gd name="connsiteY7" fmla="*/ 227913 h 286415"/>
                  <a:gd name="connsiteX8" fmla="*/ 736600 w 736600"/>
                  <a:gd name="connsiteY8" fmla="*/ 272363 h 286415"/>
                  <a:gd name="connsiteX0" fmla="*/ 0 w 736600"/>
                  <a:gd name="connsiteY0" fmla="*/ 275538 h 286415"/>
                  <a:gd name="connsiteX1" fmla="*/ 79375 w 736600"/>
                  <a:gd name="connsiteY1" fmla="*/ 243788 h 286415"/>
                  <a:gd name="connsiteX2" fmla="*/ 172749 w 736600"/>
                  <a:gd name="connsiteY2" fmla="*/ 286410 h 286415"/>
                  <a:gd name="connsiteX3" fmla="*/ 269621 w 736600"/>
                  <a:gd name="connsiteY3" fmla="*/ 246963 h 286415"/>
                  <a:gd name="connsiteX4" fmla="*/ 374650 w 736600"/>
                  <a:gd name="connsiteY4" fmla="*/ 262838 h 286415"/>
                  <a:gd name="connsiteX5" fmla="*/ 425450 w 736600"/>
                  <a:gd name="connsiteY5" fmla="*/ 140 h 286415"/>
                  <a:gd name="connsiteX6" fmla="*/ 482600 w 736600"/>
                  <a:gd name="connsiteY6" fmla="*/ 266013 h 286415"/>
                  <a:gd name="connsiteX7" fmla="*/ 612775 w 736600"/>
                  <a:gd name="connsiteY7" fmla="*/ 227913 h 286415"/>
                  <a:gd name="connsiteX8" fmla="*/ 736600 w 736600"/>
                  <a:gd name="connsiteY8" fmla="*/ 272363 h 286415"/>
                  <a:gd name="connsiteX0" fmla="*/ 0 w 736600"/>
                  <a:gd name="connsiteY0" fmla="*/ 275538 h 286415"/>
                  <a:gd name="connsiteX1" fmla="*/ 79375 w 736600"/>
                  <a:gd name="connsiteY1" fmla="*/ 243788 h 286415"/>
                  <a:gd name="connsiteX2" fmla="*/ 172749 w 736600"/>
                  <a:gd name="connsiteY2" fmla="*/ 286410 h 286415"/>
                  <a:gd name="connsiteX3" fmla="*/ 269621 w 736600"/>
                  <a:gd name="connsiteY3" fmla="*/ 246963 h 286415"/>
                  <a:gd name="connsiteX4" fmla="*/ 374650 w 736600"/>
                  <a:gd name="connsiteY4" fmla="*/ 262838 h 286415"/>
                  <a:gd name="connsiteX5" fmla="*/ 425450 w 736600"/>
                  <a:gd name="connsiteY5" fmla="*/ 140 h 286415"/>
                  <a:gd name="connsiteX6" fmla="*/ 482600 w 736600"/>
                  <a:gd name="connsiteY6" fmla="*/ 266013 h 286415"/>
                  <a:gd name="connsiteX7" fmla="*/ 612775 w 736600"/>
                  <a:gd name="connsiteY7" fmla="*/ 227913 h 286415"/>
                  <a:gd name="connsiteX8" fmla="*/ 736600 w 736600"/>
                  <a:gd name="connsiteY8" fmla="*/ 272363 h 286415"/>
                  <a:gd name="connsiteX0" fmla="*/ 0 w 736600"/>
                  <a:gd name="connsiteY0" fmla="*/ 275538 h 286415"/>
                  <a:gd name="connsiteX1" fmla="*/ 79375 w 736600"/>
                  <a:gd name="connsiteY1" fmla="*/ 243788 h 286415"/>
                  <a:gd name="connsiteX2" fmla="*/ 172749 w 736600"/>
                  <a:gd name="connsiteY2" fmla="*/ 286410 h 286415"/>
                  <a:gd name="connsiteX3" fmla="*/ 269621 w 736600"/>
                  <a:gd name="connsiteY3" fmla="*/ 246963 h 286415"/>
                  <a:gd name="connsiteX4" fmla="*/ 374650 w 736600"/>
                  <a:gd name="connsiteY4" fmla="*/ 262838 h 286415"/>
                  <a:gd name="connsiteX5" fmla="*/ 425450 w 736600"/>
                  <a:gd name="connsiteY5" fmla="*/ 140 h 286415"/>
                  <a:gd name="connsiteX6" fmla="*/ 482600 w 736600"/>
                  <a:gd name="connsiteY6" fmla="*/ 266013 h 286415"/>
                  <a:gd name="connsiteX7" fmla="*/ 612775 w 736600"/>
                  <a:gd name="connsiteY7" fmla="*/ 227913 h 286415"/>
                  <a:gd name="connsiteX8" fmla="*/ 736600 w 736600"/>
                  <a:gd name="connsiteY8" fmla="*/ 272363 h 286415"/>
                  <a:gd name="connsiteX0" fmla="*/ 0 w 736600"/>
                  <a:gd name="connsiteY0" fmla="*/ 275538 h 286415"/>
                  <a:gd name="connsiteX1" fmla="*/ 79375 w 736600"/>
                  <a:gd name="connsiteY1" fmla="*/ 243788 h 286415"/>
                  <a:gd name="connsiteX2" fmla="*/ 172749 w 736600"/>
                  <a:gd name="connsiteY2" fmla="*/ 286410 h 286415"/>
                  <a:gd name="connsiteX3" fmla="*/ 269621 w 736600"/>
                  <a:gd name="connsiteY3" fmla="*/ 246963 h 286415"/>
                  <a:gd name="connsiteX4" fmla="*/ 374650 w 736600"/>
                  <a:gd name="connsiteY4" fmla="*/ 262838 h 286415"/>
                  <a:gd name="connsiteX5" fmla="*/ 425450 w 736600"/>
                  <a:gd name="connsiteY5" fmla="*/ 140 h 286415"/>
                  <a:gd name="connsiteX6" fmla="*/ 482600 w 736600"/>
                  <a:gd name="connsiteY6" fmla="*/ 266013 h 286415"/>
                  <a:gd name="connsiteX7" fmla="*/ 612775 w 736600"/>
                  <a:gd name="connsiteY7" fmla="*/ 227913 h 286415"/>
                  <a:gd name="connsiteX8" fmla="*/ 736600 w 736600"/>
                  <a:gd name="connsiteY8" fmla="*/ 272363 h 286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36600" h="286415">
                    <a:moveTo>
                      <a:pt x="0" y="275538"/>
                    </a:moveTo>
                    <a:cubicBezTo>
                      <a:pt x="4154" y="276731"/>
                      <a:pt x="80619" y="241975"/>
                      <a:pt x="79375" y="243788"/>
                    </a:cubicBezTo>
                    <a:cubicBezTo>
                      <a:pt x="78131" y="245601"/>
                      <a:pt x="167740" y="285881"/>
                      <a:pt x="172749" y="286410"/>
                    </a:cubicBezTo>
                    <a:cubicBezTo>
                      <a:pt x="177758" y="286939"/>
                      <a:pt x="262669" y="247108"/>
                      <a:pt x="269621" y="246963"/>
                    </a:cubicBezTo>
                    <a:cubicBezTo>
                      <a:pt x="276573" y="246818"/>
                      <a:pt x="378715" y="266135"/>
                      <a:pt x="374650" y="262838"/>
                    </a:cubicBezTo>
                    <a:cubicBezTo>
                      <a:pt x="370585" y="259541"/>
                      <a:pt x="424177" y="2731"/>
                      <a:pt x="425450" y="140"/>
                    </a:cubicBezTo>
                    <a:cubicBezTo>
                      <a:pt x="428977" y="-7039"/>
                      <a:pt x="478079" y="265891"/>
                      <a:pt x="482600" y="266013"/>
                    </a:cubicBezTo>
                    <a:cubicBezTo>
                      <a:pt x="487121" y="266135"/>
                      <a:pt x="607153" y="226855"/>
                      <a:pt x="612775" y="227913"/>
                    </a:cubicBezTo>
                    <a:cubicBezTo>
                      <a:pt x="618397" y="228971"/>
                      <a:pt x="710803" y="263103"/>
                      <a:pt x="736600" y="272363"/>
                    </a:cubicBezTo>
                  </a:path>
                </a:pathLst>
              </a:custGeom>
              <a:noFill/>
              <a:ln w="19050">
                <a:solidFill>
                  <a:srgbClr val="CB484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57" name="Freeform: Shape 356">
                <a:extLst>
                  <a:ext uri="{FF2B5EF4-FFF2-40B4-BE49-F238E27FC236}">
                    <a16:creationId xmlns:a16="http://schemas.microsoft.com/office/drawing/2014/main" id="{0A374847-8EE8-4100-9901-A9F95410BA5B}"/>
                  </a:ext>
                </a:extLst>
              </p:cNvPr>
              <p:cNvSpPr/>
              <p:nvPr/>
            </p:nvSpPr>
            <p:spPr>
              <a:xfrm>
                <a:off x="3592343" y="3797941"/>
                <a:ext cx="772211" cy="115706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40452 h 365657"/>
                  <a:gd name="connsiteX1" fmla="*/ 79375 w 736600"/>
                  <a:gd name="connsiteY1" fmla="*/ 308702 h 365657"/>
                  <a:gd name="connsiteX2" fmla="*/ 146050 w 736600"/>
                  <a:gd name="connsiteY2" fmla="*/ 362677 h 365657"/>
                  <a:gd name="connsiteX3" fmla="*/ 209550 w 736600"/>
                  <a:gd name="connsiteY3" fmla="*/ 311877 h 365657"/>
                  <a:gd name="connsiteX4" fmla="*/ 263525 w 736600"/>
                  <a:gd name="connsiteY4" fmla="*/ 305527 h 365657"/>
                  <a:gd name="connsiteX5" fmla="*/ 327025 w 736600"/>
                  <a:gd name="connsiteY5" fmla="*/ 356327 h 365657"/>
                  <a:gd name="connsiteX6" fmla="*/ 374650 w 736600"/>
                  <a:gd name="connsiteY6" fmla="*/ 327752 h 365657"/>
                  <a:gd name="connsiteX7" fmla="*/ 425450 w 736600"/>
                  <a:gd name="connsiteY7" fmla="*/ 727 h 365657"/>
                  <a:gd name="connsiteX8" fmla="*/ 457200 w 736600"/>
                  <a:gd name="connsiteY8" fmla="*/ 242027 h 365657"/>
                  <a:gd name="connsiteX9" fmla="*/ 482600 w 736600"/>
                  <a:gd name="connsiteY9" fmla="*/ 330927 h 365657"/>
                  <a:gd name="connsiteX10" fmla="*/ 612775 w 736600"/>
                  <a:gd name="connsiteY10" fmla="*/ 292827 h 365657"/>
                  <a:gd name="connsiteX11" fmla="*/ 698500 w 736600"/>
                  <a:gd name="connsiteY11" fmla="*/ 340452 h 365657"/>
                  <a:gd name="connsiteX12" fmla="*/ 736600 w 736600"/>
                  <a:gd name="connsiteY12" fmla="*/ 337277 h 365657"/>
                  <a:gd name="connsiteX0" fmla="*/ 0 w 736600"/>
                  <a:gd name="connsiteY0" fmla="*/ 113289 h 135518"/>
                  <a:gd name="connsiteX1" fmla="*/ 79375 w 736600"/>
                  <a:gd name="connsiteY1" fmla="*/ 81539 h 135518"/>
                  <a:gd name="connsiteX2" fmla="*/ 146050 w 736600"/>
                  <a:gd name="connsiteY2" fmla="*/ 135514 h 135518"/>
                  <a:gd name="connsiteX3" fmla="*/ 209550 w 736600"/>
                  <a:gd name="connsiteY3" fmla="*/ 84714 h 135518"/>
                  <a:gd name="connsiteX4" fmla="*/ 263525 w 736600"/>
                  <a:gd name="connsiteY4" fmla="*/ 78364 h 135518"/>
                  <a:gd name="connsiteX5" fmla="*/ 327025 w 736600"/>
                  <a:gd name="connsiteY5" fmla="*/ 129164 h 135518"/>
                  <a:gd name="connsiteX6" fmla="*/ 374650 w 736600"/>
                  <a:gd name="connsiteY6" fmla="*/ 100589 h 135518"/>
                  <a:gd name="connsiteX7" fmla="*/ 415925 w 736600"/>
                  <a:gd name="connsiteY7" fmla="*/ 8514 h 135518"/>
                  <a:gd name="connsiteX8" fmla="*/ 457200 w 736600"/>
                  <a:gd name="connsiteY8" fmla="*/ 14864 h 135518"/>
                  <a:gd name="connsiteX9" fmla="*/ 482600 w 736600"/>
                  <a:gd name="connsiteY9" fmla="*/ 103764 h 135518"/>
                  <a:gd name="connsiteX10" fmla="*/ 612775 w 736600"/>
                  <a:gd name="connsiteY10" fmla="*/ 65664 h 135518"/>
                  <a:gd name="connsiteX11" fmla="*/ 698500 w 736600"/>
                  <a:gd name="connsiteY11" fmla="*/ 113289 h 135518"/>
                  <a:gd name="connsiteX12" fmla="*/ 736600 w 736600"/>
                  <a:gd name="connsiteY12" fmla="*/ 110114 h 135518"/>
                  <a:gd name="connsiteX0" fmla="*/ 0 w 736600"/>
                  <a:gd name="connsiteY0" fmla="*/ 105533 h 127762"/>
                  <a:gd name="connsiteX1" fmla="*/ 79375 w 736600"/>
                  <a:gd name="connsiteY1" fmla="*/ 73783 h 127762"/>
                  <a:gd name="connsiteX2" fmla="*/ 146050 w 736600"/>
                  <a:gd name="connsiteY2" fmla="*/ 127758 h 127762"/>
                  <a:gd name="connsiteX3" fmla="*/ 209550 w 736600"/>
                  <a:gd name="connsiteY3" fmla="*/ 76958 h 127762"/>
                  <a:gd name="connsiteX4" fmla="*/ 263525 w 736600"/>
                  <a:gd name="connsiteY4" fmla="*/ 70608 h 127762"/>
                  <a:gd name="connsiteX5" fmla="*/ 327025 w 736600"/>
                  <a:gd name="connsiteY5" fmla="*/ 121408 h 127762"/>
                  <a:gd name="connsiteX6" fmla="*/ 374650 w 736600"/>
                  <a:gd name="connsiteY6" fmla="*/ 92833 h 127762"/>
                  <a:gd name="connsiteX7" fmla="*/ 415925 w 736600"/>
                  <a:gd name="connsiteY7" fmla="*/ 758 h 127762"/>
                  <a:gd name="connsiteX8" fmla="*/ 450850 w 736600"/>
                  <a:gd name="connsiteY8" fmla="*/ 51558 h 127762"/>
                  <a:gd name="connsiteX9" fmla="*/ 482600 w 736600"/>
                  <a:gd name="connsiteY9" fmla="*/ 96008 h 127762"/>
                  <a:gd name="connsiteX10" fmla="*/ 612775 w 736600"/>
                  <a:gd name="connsiteY10" fmla="*/ 57908 h 127762"/>
                  <a:gd name="connsiteX11" fmla="*/ 698500 w 736600"/>
                  <a:gd name="connsiteY11" fmla="*/ 105533 h 127762"/>
                  <a:gd name="connsiteX12" fmla="*/ 736600 w 736600"/>
                  <a:gd name="connsiteY12" fmla="*/ 102358 h 127762"/>
                  <a:gd name="connsiteX0" fmla="*/ 0 w 736600"/>
                  <a:gd name="connsiteY0" fmla="*/ 53982 h 76211"/>
                  <a:gd name="connsiteX1" fmla="*/ 79375 w 736600"/>
                  <a:gd name="connsiteY1" fmla="*/ 22232 h 76211"/>
                  <a:gd name="connsiteX2" fmla="*/ 146050 w 736600"/>
                  <a:gd name="connsiteY2" fmla="*/ 76207 h 76211"/>
                  <a:gd name="connsiteX3" fmla="*/ 209550 w 736600"/>
                  <a:gd name="connsiteY3" fmla="*/ 25407 h 76211"/>
                  <a:gd name="connsiteX4" fmla="*/ 263525 w 736600"/>
                  <a:gd name="connsiteY4" fmla="*/ 19057 h 76211"/>
                  <a:gd name="connsiteX5" fmla="*/ 327025 w 736600"/>
                  <a:gd name="connsiteY5" fmla="*/ 69857 h 76211"/>
                  <a:gd name="connsiteX6" fmla="*/ 374650 w 736600"/>
                  <a:gd name="connsiteY6" fmla="*/ 41282 h 76211"/>
                  <a:gd name="connsiteX7" fmla="*/ 450850 w 736600"/>
                  <a:gd name="connsiteY7" fmla="*/ 7 h 76211"/>
                  <a:gd name="connsiteX8" fmla="*/ 482600 w 736600"/>
                  <a:gd name="connsiteY8" fmla="*/ 44457 h 76211"/>
                  <a:gd name="connsiteX9" fmla="*/ 612775 w 736600"/>
                  <a:gd name="connsiteY9" fmla="*/ 6357 h 76211"/>
                  <a:gd name="connsiteX10" fmla="*/ 698500 w 736600"/>
                  <a:gd name="connsiteY10" fmla="*/ 53982 h 76211"/>
                  <a:gd name="connsiteX11" fmla="*/ 736600 w 736600"/>
                  <a:gd name="connsiteY11" fmla="*/ 50807 h 76211"/>
                  <a:gd name="connsiteX0" fmla="*/ 0 w 736600"/>
                  <a:gd name="connsiteY0" fmla="*/ 57156 h 79385"/>
                  <a:gd name="connsiteX1" fmla="*/ 79375 w 736600"/>
                  <a:gd name="connsiteY1" fmla="*/ 25406 h 79385"/>
                  <a:gd name="connsiteX2" fmla="*/ 146050 w 736600"/>
                  <a:gd name="connsiteY2" fmla="*/ 79381 h 79385"/>
                  <a:gd name="connsiteX3" fmla="*/ 209550 w 736600"/>
                  <a:gd name="connsiteY3" fmla="*/ 28581 h 79385"/>
                  <a:gd name="connsiteX4" fmla="*/ 263525 w 736600"/>
                  <a:gd name="connsiteY4" fmla="*/ 22231 h 79385"/>
                  <a:gd name="connsiteX5" fmla="*/ 327025 w 736600"/>
                  <a:gd name="connsiteY5" fmla="*/ 73031 h 79385"/>
                  <a:gd name="connsiteX6" fmla="*/ 374650 w 736600"/>
                  <a:gd name="connsiteY6" fmla="*/ 44456 h 79385"/>
                  <a:gd name="connsiteX7" fmla="*/ 422275 w 736600"/>
                  <a:gd name="connsiteY7" fmla="*/ 6 h 79385"/>
                  <a:gd name="connsiteX8" fmla="*/ 482600 w 736600"/>
                  <a:gd name="connsiteY8" fmla="*/ 47631 h 79385"/>
                  <a:gd name="connsiteX9" fmla="*/ 612775 w 736600"/>
                  <a:gd name="connsiteY9" fmla="*/ 9531 h 79385"/>
                  <a:gd name="connsiteX10" fmla="*/ 698500 w 736600"/>
                  <a:gd name="connsiteY10" fmla="*/ 57156 h 79385"/>
                  <a:gd name="connsiteX11" fmla="*/ 736600 w 736600"/>
                  <a:gd name="connsiteY11" fmla="*/ 53981 h 79385"/>
                  <a:gd name="connsiteX0" fmla="*/ 0 w 736600"/>
                  <a:gd name="connsiteY0" fmla="*/ 57156 h 79385"/>
                  <a:gd name="connsiteX1" fmla="*/ 79375 w 736600"/>
                  <a:gd name="connsiteY1" fmla="*/ 25406 h 79385"/>
                  <a:gd name="connsiteX2" fmla="*/ 146050 w 736600"/>
                  <a:gd name="connsiteY2" fmla="*/ 79381 h 79385"/>
                  <a:gd name="connsiteX3" fmla="*/ 209550 w 736600"/>
                  <a:gd name="connsiteY3" fmla="*/ 28581 h 79385"/>
                  <a:gd name="connsiteX4" fmla="*/ 263525 w 736600"/>
                  <a:gd name="connsiteY4" fmla="*/ 22231 h 79385"/>
                  <a:gd name="connsiteX5" fmla="*/ 327025 w 736600"/>
                  <a:gd name="connsiteY5" fmla="*/ 73031 h 79385"/>
                  <a:gd name="connsiteX6" fmla="*/ 374650 w 736600"/>
                  <a:gd name="connsiteY6" fmla="*/ 44456 h 79385"/>
                  <a:gd name="connsiteX7" fmla="*/ 422275 w 736600"/>
                  <a:gd name="connsiteY7" fmla="*/ 6 h 79385"/>
                  <a:gd name="connsiteX8" fmla="*/ 482600 w 736600"/>
                  <a:gd name="connsiteY8" fmla="*/ 47631 h 79385"/>
                  <a:gd name="connsiteX9" fmla="*/ 612775 w 736600"/>
                  <a:gd name="connsiteY9" fmla="*/ 9531 h 79385"/>
                  <a:gd name="connsiteX10" fmla="*/ 698500 w 736600"/>
                  <a:gd name="connsiteY10" fmla="*/ 57156 h 79385"/>
                  <a:gd name="connsiteX11" fmla="*/ 736600 w 736600"/>
                  <a:gd name="connsiteY11" fmla="*/ 53981 h 79385"/>
                  <a:gd name="connsiteX0" fmla="*/ 0 w 736600"/>
                  <a:gd name="connsiteY0" fmla="*/ 57156 h 79383"/>
                  <a:gd name="connsiteX1" fmla="*/ 79375 w 736600"/>
                  <a:gd name="connsiteY1" fmla="*/ 25406 h 79383"/>
                  <a:gd name="connsiteX2" fmla="*/ 169443 w 736600"/>
                  <a:gd name="connsiteY2" fmla="*/ 79380 h 79383"/>
                  <a:gd name="connsiteX3" fmla="*/ 209550 w 736600"/>
                  <a:gd name="connsiteY3" fmla="*/ 28581 h 79383"/>
                  <a:gd name="connsiteX4" fmla="*/ 263525 w 736600"/>
                  <a:gd name="connsiteY4" fmla="*/ 22231 h 79383"/>
                  <a:gd name="connsiteX5" fmla="*/ 327025 w 736600"/>
                  <a:gd name="connsiteY5" fmla="*/ 73031 h 79383"/>
                  <a:gd name="connsiteX6" fmla="*/ 374650 w 736600"/>
                  <a:gd name="connsiteY6" fmla="*/ 44456 h 79383"/>
                  <a:gd name="connsiteX7" fmla="*/ 422275 w 736600"/>
                  <a:gd name="connsiteY7" fmla="*/ 6 h 79383"/>
                  <a:gd name="connsiteX8" fmla="*/ 482600 w 736600"/>
                  <a:gd name="connsiteY8" fmla="*/ 47631 h 79383"/>
                  <a:gd name="connsiteX9" fmla="*/ 612775 w 736600"/>
                  <a:gd name="connsiteY9" fmla="*/ 9531 h 79383"/>
                  <a:gd name="connsiteX10" fmla="*/ 698500 w 736600"/>
                  <a:gd name="connsiteY10" fmla="*/ 57156 h 79383"/>
                  <a:gd name="connsiteX11" fmla="*/ 736600 w 736600"/>
                  <a:gd name="connsiteY11" fmla="*/ 53981 h 79383"/>
                  <a:gd name="connsiteX0" fmla="*/ 0 w 736600"/>
                  <a:gd name="connsiteY0" fmla="*/ 57156 h 79385"/>
                  <a:gd name="connsiteX1" fmla="*/ 79375 w 736600"/>
                  <a:gd name="connsiteY1" fmla="*/ 25406 h 79385"/>
                  <a:gd name="connsiteX2" fmla="*/ 156075 w 736600"/>
                  <a:gd name="connsiteY2" fmla="*/ 79380 h 79385"/>
                  <a:gd name="connsiteX3" fmla="*/ 209550 w 736600"/>
                  <a:gd name="connsiteY3" fmla="*/ 28581 h 79385"/>
                  <a:gd name="connsiteX4" fmla="*/ 263525 w 736600"/>
                  <a:gd name="connsiteY4" fmla="*/ 22231 h 79385"/>
                  <a:gd name="connsiteX5" fmla="*/ 327025 w 736600"/>
                  <a:gd name="connsiteY5" fmla="*/ 73031 h 79385"/>
                  <a:gd name="connsiteX6" fmla="*/ 374650 w 736600"/>
                  <a:gd name="connsiteY6" fmla="*/ 44456 h 79385"/>
                  <a:gd name="connsiteX7" fmla="*/ 422275 w 736600"/>
                  <a:gd name="connsiteY7" fmla="*/ 6 h 79385"/>
                  <a:gd name="connsiteX8" fmla="*/ 482600 w 736600"/>
                  <a:gd name="connsiteY8" fmla="*/ 47631 h 79385"/>
                  <a:gd name="connsiteX9" fmla="*/ 612775 w 736600"/>
                  <a:gd name="connsiteY9" fmla="*/ 9531 h 79385"/>
                  <a:gd name="connsiteX10" fmla="*/ 698500 w 736600"/>
                  <a:gd name="connsiteY10" fmla="*/ 57156 h 79385"/>
                  <a:gd name="connsiteX11" fmla="*/ 736600 w 736600"/>
                  <a:gd name="connsiteY11" fmla="*/ 53981 h 79385"/>
                  <a:gd name="connsiteX0" fmla="*/ 0 w 736600"/>
                  <a:gd name="connsiteY0" fmla="*/ 57156 h 79383"/>
                  <a:gd name="connsiteX1" fmla="*/ 79375 w 736600"/>
                  <a:gd name="connsiteY1" fmla="*/ 25406 h 79383"/>
                  <a:gd name="connsiteX2" fmla="*/ 156075 w 736600"/>
                  <a:gd name="connsiteY2" fmla="*/ 79380 h 79383"/>
                  <a:gd name="connsiteX3" fmla="*/ 209550 w 736600"/>
                  <a:gd name="connsiteY3" fmla="*/ 28581 h 79383"/>
                  <a:gd name="connsiteX4" fmla="*/ 263525 w 736600"/>
                  <a:gd name="connsiteY4" fmla="*/ 22231 h 79383"/>
                  <a:gd name="connsiteX5" fmla="*/ 327025 w 736600"/>
                  <a:gd name="connsiteY5" fmla="*/ 73031 h 79383"/>
                  <a:gd name="connsiteX6" fmla="*/ 374650 w 736600"/>
                  <a:gd name="connsiteY6" fmla="*/ 44456 h 79383"/>
                  <a:gd name="connsiteX7" fmla="*/ 422275 w 736600"/>
                  <a:gd name="connsiteY7" fmla="*/ 6 h 79383"/>
                  <a:gd name="connsiteX8" fmla="*/ 482600 w 736600"/>
                  <a:gd name="connsiteY8" fmla="*/ 47631 h 79383"/>
                  <a:gd name="connsiteX9" fmla="*/ 612775 w 736600"/>
                  <a:gd name="connsiteY9" fmla="*/ 9531 h 79383"/>
                  <a:gd name="connsiteX10" fmla="*/ 698500 w 736600"/>
                  <a:gd name="connsiteY10" fmla="*/ 57156 h 79383"/>
                  <a:gd name="connsiteX11" fmla="*/ 736600 w 736600"/>
                  <a:gd name="connsiteY11" fmla="*/ 53981 h 79383"/>
                  <a:gd name="connsiteX0" fmla="*/ 0 w 736600"/>
                  <a:gd name="connsiteY0" fmla="*/ 57156 h 79388"/>
                  <a:gd name="connsiteX1" fmla="*/ 79375 w 736600"/>
                  <a:gd name="connsiteY1" fmla="*/ 25406 h 79388"/>
                  <a:gd name="connsiteX2" fmla="*/ 156075 w 736600"/>
                  <a:gd name="connsiteY2" fmla="*/ 79380 h 79388"/>
                  <a:gd name="connsiteX3" fmla="*/ 229602 w 736600"/>
                  <a:gd name="connsiteY3" fmla="*/ 21014 h 79388"/>
                  <a:gd name="connsiteX4" fmla="*/ 263525 w 736600"/>
                  <a:gd name="connsiteY4" fmla="*/ 22231 h 79388"/>
                  <a:gd name="connsiteX5" fmla="*/ 327025 w 736600"/>
                  <a:gd name="connsiteY5" fmla="*/ 73031 h 79388"/>
                  <a:gd name="connsiteX6" fmla="*/ 374650 w 736600"/>
                  <a:gd name="connsiteY6" fmla="*/ 44456 h 79388"/>
                  <a:gd name="connsiteX7" fmla="*/ 422275 w 736600"/>
                  <a:gd name="connsiteY7" fmla="*/ 6 h 79388"/>
                  <a:gd name="connsiteX8" fmla="*/ 482600 w 736600"/>
                  <a:gd name="connsiteY8" fmla="*/ 47631 h 79388"/>
                  <a:gd name="connsiteX9" fmla="*/ 612775 w 736600"/>
                  <a:gd name="connsiteY9" fmla="*/ 9531 h 79388"/>
                  <a:gd name="connsiteX10" fmla="*/ 698500 w 736600"/>
                  <a:gd name="connsiteY10" fmla="*/ 57156 h 79388"/>
                  <a:gd name="connsiteX11" fmla="*/ 736600 w 736600"/>
                  <a:gd name="connsiteY11" fmla="*/ 53981 h 79388"/>
                  <a:gd name="connsiteX0" fmla="*/ 0 w 736600"/>
                  <a:gd name="connsiteY0" fmla="*/ 57156 h 79383"/>
                  <a:gd name="connsiteX1" fmla="*/ 79375 w 736600"/>
                  <a:gd name="connsiteY1" fmla="*/ 25406 h 79383"/>
                  <a:gd name="connsiteX2" fmla="*/ 156075 w 736600"/>
                  <a:gd name="connsiteY2" fmla="*/ 79380 h 79383"/>
                  <a:gd name="connsiteX3" fmla="*/ 263525 w 736600"/>
                  <a:gd name="connsiteY3" fmla="*/ 22231 h 79383"/>
                  <a:gd name="connsiteX4" fmla="*/ 327025 w 736600"/>
                  <a:gd name="connsiteY4" fmla="*/ 73031 h 79383"/>
                  <a:gd name="connsiteX5" fmla="*/ 374650 w 736600"/>
                  <a:gd name="connsiteY5" fmla="*/ 44456 h 79383"/>
                  <a:gd name="connsiteX6" fmla="*/ 422275 w 736600"/>
                  <a:gd name="connsiteY6" fmla="*/ 6 h 79383"/>
                  <a:gd name="connsiteX7" fmla="*/ 482600 w 736600"/>
                  <a:gd name="connsiteY7" fmla="*/ 47631 h 79383"/>
                  <a:gd name="connsiteX8" fmla="*/ 612775 w 736600"/>
                  <a:gd name="connsiteY8" fmla="*/ 9531 h 79383"/>
                  <a:gd name="connsiteX9" fmla="*/ 698500 w 736600"/>
                  <a:gd name="connsiteY9" fmla="*/ 57156 h 79383"/>
                  <a:gd name="connsiteX10" fmla="*/ 736600 w 736600"/>
                  <a:gd name="connsiteY10" fmla="*/ 53981 h 79383"/>
                  <a:gd name="connsiteX0" fmla="*/ 0 w 736600"/>
                  <a:gd name="connsiteY0" fmla="*/ 57156 h 79385"/>
                  <a:gd name="connsiteX1" fmla="*/ 79375 w 736600"/>
                  <a:gd name="connsiteY1" fmla="*/ 25406 h 79385"/>
                  <a:gd name="connsiteX2" fmla="*/ 156075 w 736600"/>
                  <a:gd name="connsiteY2" fmla="*/ 79380 h 79385"/>
                  <a:gd name="connsiteX3" fmla="*/ 263525 w 736600"/>
                  <a:gd name="connsiteY3" fmla="*/ 22231 h 79385"/>
                  <a:gd name="connsiteX4" fmla="*/ 327025 w 736600"/>
                  <a:gd name="connsiteY4" fmla="*/ 73031 h 79385"/>
                  <a:gd name="connsiteX5" fmla="*/ 374650 w 736600"/>
                  <a:gd name="connsiteY5" fmla="*/ 44456 h 79385"/>
                  <a:gd name="connsiteX6" fmla="*/ 422275 w 736600"/>
                  <a:gd name="connsiteY6" fmla="*/ 6 h 79385"/>
                  <a:gd name="connsiteX7" fmla="*/ 482600 w 736600"/>
                  <a:gd name="connsiteY7" fmla="*/ 47631 h 79385"/>
                  <a:gd name="connsiteX8" fmla="*/ 612775 w 736600"/>
                  <a:gd name="connsiteY8" fmla="*/ 9531 h 79385"/>
                  <a:gd name="connsiteX9" fmla="*/ 698500 w 736600"/>
                  <a:gd name="connsiteY9" fmla="*/ 57156 h 79385"/>
                  <a:gd name="connsiteX10" fmla="*/ 736600 w 736600"/>
                  <a:gd name="connsiteY10" fmla="*/ 53981 h 79385"/>
                  <a:gd name="connsiteX0" fmla="*/ 0 w 736600"/>
                  <a:gd name="connsiteY0" fmla="*/ 57156 h 79399"/>
                  <a:gd name="connsiteX1" fmla="*/ 79375 w 736600"/>
                  <a:gd name="connsiteY1" fmla="*/ 25406 h 79399"/>
                  <a:gd name="connsiteX2" fmla="*/ 156075 w 736600"/>
                  <a:gd name="connsiteY2" fmla="*/ 79380 h 79399"/>
                  <a:gd name="connsiteX3" fmla="*/ 246816 w 736600"/>
                  <a:gd name="connsiteY3" fmla="*/ 18447 h 79399"/>
                  <a:gd name="connsiteX4" fmla="*/ 327025 w 736600"/>
                  <a:gd name="connsiteY4" fmla="*/ 73031 h 79399"/>
                  <a:gd name="connsiteX5" fmla="*/ 374650 w 736600"/>
                  <a:gd name="connsiteY5" fmla="*/ 44456 h 79399"/>
                  <a:gd name="connsiteX6" fmla="*/ 422275 w 736600"/>
                  <a:gd name="connsiteY6" fmla="*/ 6 h 79399"/>
                  <a:gd name="connsiteX7" fmla="*/ 482600 w 736600"/>
                  <a:gd name="connsiteY7" fmla="*/ 47631 h 79399"/>
                  <a:gd name="connsiteX8" fmla="*/ 612775 w 736600"/>
                  <a:gd name="connsiteY8" fmla="*/ 9531 h 79399"/>
                  <a:gd name="connsiteX9" fmla="*/ 698500 w 736600"/>
                  <a:gd name="connsiteY9" fmla="*/ 57156 h 79399"/>
                  <a:gd name="connsiteX10" fmla="*/ 736600 w 736600"/>
                  <a:gd name="connsiteY10" fmla="*/ 53981 h 79399"/>
                  <a:gd name="connsiteX0" fmla="*/ 0 w 736600"/>
                  <a:gd name="connsiteY0" fmla="*/ 57156 h 79399"/>
                  <a:gd name="connsiteX1" fmla="*/ 79375 w 736600"/>
                  <a:gd name="connsiteY1" fmla="*/ 25406 h 79399"/>
                  <a:gd name="connsiteX2" fmla="*/ 156075 w 736600"/>
                  <a:gd name="connsiteY2" fmla="*/ 79380 h 79399"/>
                  <a:gd name="connsiteX3" fmla="*/ 246816 w 736600"/>
                  <a:gd name="connsiteY3" fmla="*/ 18447 h 79399"/>
                  <a:gd name="connsiteX4" fmla="*/ 327025 w 736600"/>
                  <a:gd name="connsiteY4" fmla="*/ 73031 h 79399"/>
                  <a:gd name="connsiteX5" fmla="*/ 374650 w 736600"/>
                  <a:gd name="connsiteY5" fmla="*/ 44456 h 79399"/>
                  <a:gd name="connsiteX6" fmla="*/ 422275 w 736600"/>
                  <a:gd name="connsiteY6" fmla="*/ 6 h 79399"/>
                  <a:gd name="connsiteX7" fmla="*/ 482600 w 736600"/>
                  <a:gd name="connsiteY7" fmla="*/ 47631 h 79399"/>
                  <a:gd name="connsiteX8" fmla="*/ 612775 w 736600"/>
                  <a:gd name="connsiteY8" fmla="*/ 9531 h 79399"/>
                  <a:gd name="connsiteX9" fmla="*/ 698500 w 736600"/>
                  <a:gd name="connsiteY9" fmla="*/ 57156 h 79399"/>
                  <a:gd name="connsiteX10" fmla="*/ 736600 w 736600"/>
                  <a:gd name="connsiteY10" fmla="*/ 53981 h 79399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402 h 79645"/>
                  <a:gd name="connsiteX1" fmla="*/ 79375 w 736600"/>
                  <a:gd name="connsiteY1" fmla="*/ 25652 h 79645"/>
                  <a:gd name="connsiteX2" fmla="*/ 156075 w 736600"/>
                  <a:gd name="connsiteY2" fmla="*/ 79626 h 79645"/>
                  <a:gd name="connsiteX3" fmla="*/ 246816 w 736600"/>
                  <a:gd name="connsiteY3" fmla="*/ 18693 h 79645"/>
                  <a:gd name="connsiteX4" fmla="*/ 327025 w 736600"/>
                  <a:gd name="connsiteY4" fmla="*/ 73277 h 79645"/>
                  <a:gd name="connsiteX5" fmla="*/ 422275 w 736600"/>
                  <a:gd name="connsiteY5" fmla="*/ 252 h 79645"/>
                  <a:gd name="connsiteX6" fmla="*/ 482600 w 736600"/>
                  <a:gd name="connsiteY6" fmla="*/ 47877 h 79645"/>
                  <a:gd name="connsiteX7" fmla="*/ 612775 w 736600"/>
                  <a:gd name="connsiteY7" fmla="*/ 9777 h 79645"/>
                  <a:gd name="connsiteX8" fmla="*/ 698500 w 736600"/>
                  <a:gd name="connsiteY8" fmla="*/ 57402 h 79645"/>
                  <a:gd name="connsiteX9" fmla="*/ 736600 w 736600"/>
                  <a:gd name="connsiteY9" fmla="*/ 54227 h 79645"/>
                  <a:gd name="connsiteX0" fmla="*/ 0 w 736600"/>
                  <a:gd name="connsiteY0" fmla="*/ 57153 h 79396"/>
                  <a:gd name="connsiteX1" fmla="*/ 79375 w 736600"/>
                  <a:gd name="connsiteY1" fmla="*/ 25403 h 79396"/>
                  <a:gd name="connsiteX2" fmla="*/ 156075 w 736600"/>
                  <a:gd name="connsiteY2" fmla="*/ 79377 h 79396"/>
                  <a:gd name="connsiteX3" fmla="*/ 246816 w 736600"/>
                  <a:gd name="connsiteY3" fmla="*/ 18444 h 79396"/>
                  <a:gd name="connsiteX4" fmla="*/ 327025 w 736600"/>
                  <a:gd name="connsiteY4" fmla="*/ 73028 h 79396"/>
                  <a:gd name="connsiteX5" fmla="*/ 422275 w 736600"/>
                  <a:gd name="connsiteY5" fmla="*/ 3 h 79396"/>
                  <a:gd name="connsiteX6" fmla="*/ 482600 w 736600"/>
                  <a:gd name="connsiteY6" fmla="*/ 47628 h 79396"/>
                  <a:gd name="connsiteX7" fmla="*/ 612775 w 736600"/>
                  <a:gd name="connsiteY7" fmla="*/ 9528 h 79396"/>
                  <a:gd name="connsiteX8" fmla="*/ 698500 w 736600"/>
                  <a:gd name="connsiteY8" fmla="*/ 57153 h 79396"/>
                  <a:gd name="connsiteX9" fmla="*/ 736600 w 736600"/>
                  <a:gd name="connsiteY9" fmla="*/ 53978 h 79396"/>
                  <a:gd name="connsiteX0" fmla="*/ 0 w 736600"/>
                  <a:gd name="connsiteY0" fmla="*/ 57163 h 79406"/>
                  <a:gd name="connsiteX1" fmla="*/ 79375 w 736600"/>
                  <a:gd name="connsiteY1" fmla="*/ 25413 h 79406"/>
                  <a:gd name="connsiteX2" fmla="*/ 156075 w 736600"/>
                  <a:gd name="connsiteY2" fmla="*/ 79387 h 79406"/>
                  <a:gd name="connsiteX3" fmla="*/ 246816 w 736600"/>
                  <a:gd name="connsiteY3" fmla="*/ 18454 h 79406"/>
                  <a:gd name="connsiteX4" fmla="*/ 327025 w 736600"/>
                  <a:gd name="connsiteY4" fmla="*/ 73038 h 79406"/>
                  <a:gd name="connsiteX5" fmla="*/ 422275 w 736600"/>
                  <a:gd name="connsiteY5" fmla="*/ 13 h 79406"/>
                  <a:gd name="connsiteX6" fmla="*/ 505993 w 736600"/>
                  <a:gd name="connsiteY6" fmla="*/ 66557 h 79406"/>
                  <a:gd name="connsiteX7" fmla="*/ 612775 w 736600"/>
                  <a:gd name="connsiteY7" fmla="*/ 9538 h 79406"/>
                  <a:gd name="connsiteX8" fmla="*/ 698500 w 736600"/>
                  <a:gd name="connsiteY8" fmla="*/ 57163 h 79406"/>
                  <a:gd name="connsiteX9" fmla="*/ 736600 w 736600"/>
                  <a:gd name="connsiteY9" fmla="*/ 53988 h 79406"/>
                  <a:gd name="connsiteX0" fmla="*/ 0 w 736600"/>
                  <a:gd name="connsiteY0" fmla="*/ 57163 h 79406"/>
                  <a:gd name="connsiteX1" fmla="*/ 79375 w 736600"/>
                  <a:gd name="connsiteY1" fmla="*/ 25413 h 79406"/>
                  <a:gd name="connsiteX2" fmla="*/ 156075 w 736600"/>
                  <a:gd name="connsiteY2" fmla="*/ 79387 h 79406"/>
                  <a:gd name="connsiteX3" fmla="*/ 246816 w 736600"/>
                  <a:gd name="connsiteY3" fmla="*/ 18454 h 79406"/>
                  <a:gd name="connsiteX4" fmla="*/ 327025 w 736600"/>
                  <a:gd name="connsiteY4" fmla="*/ 73038 h 79406"/>
                  <a:gd name="connsiteX5" fmla="*/ 422275 w 736600"/>
                  <a:gd name="connsiteY5" fmla="*/ 13 h 79406"/>
                  <a:gd name="connsiteX6" fmla="*/ 505993 w 736600"/>
                  <a:gd name="connsiteY6" fmla="*/ 66557 h 79406"/>
                  <a:gd name="connsiteX7" fmla="*/ 612775 w 736600"/>
                  <a:gd name="connsiteY7" fmla="*/ 9538 h 79406"/>
                  <a:gd name="connsiteX8" fmla="*/ 698500 w 736600"/>
                  <a:gd name="connsiteY8" fmla="*/ 57163 h 79406"/>
                  <a:gd name="connsiteX9" fmla="*/ 736600 w 736600"/>
                  <a:gd name="connsiteY9" fmla="*/ 53988 h 79406"/>
                  <a:gd name="connsiteX0" fmla="*/ 0 w 736600"/>
                  <a:gd name="connsiteY0" fmla="*/ 57163 h 79406"/>
                  <a:gd name="connsiteX1" fmla="*/ 79375 w 736600"/>
                  <a:gd name="connsiteY1" fmla="*/ 25413 h 79406"/>
                  <a:gd name="connsiteX2" fmla="*/ 156075 w 736600"/>
                  <a:gd name="connsiteY2" fmla="*/ 79387 h 79406"/>
                  <a:gd name="connsiteX3" fmla="*/ 246816 w 736600"/>
                  <a:gd name="connsiteY3" fmla="*/ 18454 h 79406"/>
                  <a:gd name="connsiteX4" fmla="*/ 327025 w 736600"/>
                  <a:gd name="connsiteY4" fmla="*/ 73038 h 79406"/>
                  <a:gd name="connsiteX5" fmla="*/ 422275 w 736600"/>
                  <a:gd name="connsiteY5" fmla="*/ 13 h 79406"/>
                  <a:gd name="connsiteX6" fmla="*/ 505993 w 736600"/>
                  <a:gd name="connsiteY6" fmla="*/ 66557 h 79406"/>
                  <a:gd name="connsiteX7" fmla="*/ 612775 w 736600"/>
                  <a:gd name="connsiteY7" fmla="*/ 9538 h 79406"/>
                  <a:gd name="connsiteX8" fmla="*/ 698500 w 736600"/>
                  <a:gd name="connsiteY8" fmla="*/ 57163 h 79406"/>
                  <a:gd name="connsiteX9" fmla="*/ 736600 w 736600"/>
                  <a:gd name="connsiteY9" fmla="*/ 53988 h 79406"/>
                  <a:gd name="connsiteX0" fmla="*/ 0 w 736600"/>
                  <a:gd name="connsiteY0" fmla="*/ 57163 h 79406"/>
                  <a:gd name="connsiteX1" fmla="*/ 79375 w 736600"/>
                  <a:gd name="connsiteY1" fmla="*/ 25413 h 79406"/>
                  <a:gd name="connsiteX2" fmla="*/ 156075 w 736600"/>
                  <a:gd name="connsiteY2" fmla="*/ 79387 h 79406"/>
                  <a:gd name="connsiteX3" fmla="*/ 246816 w 736600"/>
                  <a:gd name="connsiteY3" fmla="*/ 18454 h 79406"/>
                  <a:gd name="connsiteX4" fmla="*/ 327025 w 736600"/>
                  <a:gd name="connsiteY4" fmla="*/ 73038 h 79406"/>
                  <a:gd name="connsiteX5" fmla="*/ 422275 w 736600"/>
                  <a:gd name="connsiteY5" fmla="*/ 13 h 79406"/>
                  <a:gd name="connsiteX6" fmla="*/ 509335 w 736600"/>
                  <a:gd name="connsiteY6" fmla="*/ 66557 h 79406"/>
                  <a:gd name="connsiteX7" fmla="*/ 612775 w 736600"/>
                  <a:gd name="connsiteY7" fmla="*/ 9538 h 79406"/>
                  <a:gd name="connsiteX8" fmla="*/ 698500 w 736600"/>
                  <a:gd name="connsiteY8" fmla="*/ 57163 h 79406"/>
                  <a:gd name="connsiteX9" fmla="*/ 736600 w 736600"/>
                  <a:gd name="connsiteY9" fmla="*/ 53988 h 79406"/>
                  <a:gd name="connsiteX0" fmla="*/ 0 w 736600"/>
                  <a:gd name="connsiteY0" fmla="*/ 57163 h 79406"/>
                  <a:gd name="connsiteX1" fmla="*/ 79375 w 736600"/>
                  <a:gd name="connsiteY1" fmla="*/ 25413 h 79406"/>
                  <a:gd name="connsiteX2" fmla="*/ 156075 w 736600"/>
                  <a:gd name="connsiteY2" fmla="*/ 79387 h 79406"/>
                  <a:gd name="connsiteX3" fmla="*/ 246816 w 736600"/>
                  <a:gd name="connsiteY3" fmla="*/ 18454 h 79406"/>
                  <a:gd name="connsiteX4" fmla="*/ 327025 w 736600"/>
                  <a:gd name="connsiteY4" fmla="*/ 73038 h 79406"/>
                  <a:gd name="connsiteX5" fmla="*/ 422275 w 736600"/>
                  <a:gd name="connsiteY5" fmla="*/ 13 h 79406"/>
                  <a:gd name="connsiteX6" fmla="*/ 509335 w 736600"/>
                  <a:gd name="connsiteY6" fmla="*/ 66557 h 79406"/>
                  <a:gd name="connsiteX7" fmla="*/ 612775 w 736600"/>
                  <a:gd name="connsiteY7" fmla="*/ 9538 h 79406"/>
                  <a:gd name="connsiteX8" fmla="*/ 698500 w 736600"/>
                  <a:gd name="connsiteY8" fmla="*/ 57163 h 79406"/>
                  <a:gd name="connsiteX9" fmla="*/ 736600 w 736600"/>
                  <a:gd name="connsiteY9" fmla="*/ 53988 h 79406"/>
                  <a:gd name="connsiteX0" fmla="*/ 0 w 736600"/>
                  <a:gd name="connsiteY0" fmla="*/ 60947 h 83190"/>
                  <a:gd name="connsiteX1" fmla="*/ 79375 w 736600"/>
                  <a:gd name="connsiteY1" fmla="*/ 29197 h 83190"/>
                  <a:gd name="connsiteX2" fmla="*/ 156075 w 736600"/>
                  <a:gd name="connsiteY2" fmla="*/ 83171 h 83190"/>
                  <a:gd name="connsiteX3" fmla="*/ 246816 w 736600"/>
                  <a:gd name="connsiteY3" fmla="*/ 22238 h 83190"/>
                  <a:gd name="connsiteX4" fmla="*/ 327025 w 736600"/>
                  <a:gd name="connsiteY4" fmla="*/ 76822 h 83190"/>
                  <a:gd name="connsiteX5" fmla="*/ 442327 w 736600"/>
                  <a:gd name="connsiteY5" fmla="*/ 13 h 83190"/>
                  <a:gd name="connsiteX6" fmla="*/ 509335 w 736600"/>
                  <a:gd name="connsiteY6" fmla="*/ 70341 h 83190"/>
                  <a:gd name="connsiteX7" fmla="*/ 612775 w 736600"/>
                  <a:gd name="connsiteY7" fmla="*/ 13322 h 83190"/>
                  <a:gd name="connsiteX8" fmla="*/ 698500 w 736600"/>
                  <a:gd name="connsiteY8" fmla="*/ 60947 h 83190"/>
                  <a:gd name="connsiteX9" fmla="*/ 736600 w 736600"/>
                  <a:gd name="connsiteY9" fmla="*/ 57772 h 83190"/>
                  <a:gd name="connsiteX0" fmla="*/ 0 w 736600"/>
                  <a:gd name="connsiteY0" fmla="*/ 61920 h 84163"/>
                  <a:gd name="connsiteX1" fmla="*/ 79375 w 736600"/>
                  <a:gd name="connsiteY1" fmla="*/ 30170 h 84163"/>
                  <a:gd name="connsiteX2" fmla="*/ 156075 w 736600"/>
                  <a:gd name="connsiteY2" fmla="*/ 84144 h 84163"/>
                  <a:gd name="connsiteX3" fmla="*/ 246816 w 736600"/>
                  <a:gd name="connsiteY3" fmla="*/ 23211 h 84163"/>
                  <a:gd name="connsiteX4" fmla="*/ 327025 w 736600"/>
                  <a:gd name="connsiteY4" fmla="*/ 77795 h 84163"/>
                  <a:gd name="connsiteX5" fmla="*/ 442327 w 736600"/>
                  <a:gd name="connsiteY5" fmla="*/ 986 h 84163"/>
                  <a:gd name="connsiteX6" fmla="*/ 509335 w 736600"/>
                  <a:gd name="connsiteY6" fmla="*/ 71314 h 84163"/>
                  <a:gd name="connsiteX7" fmla="*/ 612775 w 736600"/>
                  <a:gd name="connsiteY7" fmla="*/ 14295 h 84163"/>
                  <a:gd name="connsiteX8" fmla="*/ 698500 w 736600"/>
                  <a:gd name="connsiteY8" fmla="*/ 61920 h 84163"/>
                  <a:gd name="connsiteX9" fmla="*/ 736600 w 736600"/>
                  <a:gd name="connsiteY9" fmla="*/ 58745 h 84163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98500 w 736600"/>
                  <a:gd name="connsiteY8" fmla="*/ 60936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681792 w 736600"/>
                  <a:gd name="connsiteY8" fmla="*/ 60937 h 83179"/>
                  <a:gd name="connsiteX9" fmla="*/ 736600 w 736600"/>
                  <a:gd name="connsiteY9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736600 w 736600"/>
                  <a:gd name="connsiteY8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736600 w 736600"/>
                  <a:gd name="connsiteY8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736600 w 736600"/>
                  <a:gd name="connsiteY8" fmla="*/ 57761 h 83179"/>
                  <a:gd name="connsiteX0" fmla="*/ 0 w 736600"/>
                  <a:gd name="connsiteY0" fmla="*/ 60936 h 83179"/>
                  <a:gd name="connsiteX1" fmla="*/ 79375 w 736600"/>
                  <a:gd name="connsiteY1" fmla="*/ 29186 h 83179"/>
                  <a:gd name="connsiteX2" fmla="*/ 156075 w 736600"/>
                  <a:gd name="connsiteY2" fmla="*/ 83160 h 83179"/>
                  <a:gd name="connsiteX3" fmla="*/ 246816 w 736600"/>
                  <a:gd name="connsiteY3" fmla="*/ 22227 h 83179"/>
                  <a:gd name="connsiteX4" fmla="*/ 327025 w 736600"/>
                  <a:gd name="connsiteY4" fmla="*/ 76811 h 83179"/>
                  <a:gd name="connsiteX5" fmla="*/ 442327 w 736600"/>
                  <a:gd name="connsiteY5" fmla="*/ 2 h 83179"/>
                  <a:gd name="connsiteX6" fmla="*/ 509335 w 736600"/>
                  <a:gd name="connsiteY6" fmla="*/ 70330 h 83179"/>
                  <a:gd name="connsiteX7" fmla="*/ 612775 w 736600"/>
                  <a:gd name="connsiteY7" fmla="*/ 13311 h 83179"/>
                  <a:gd name="connsiteX8" fmla="*/ 736600 w 736600"/>
                  <a:gd name="connsiteY8" fmla="*/ 57761 h 83179"/>
                  <a:gd name="connsiteX0" fmla="*/ 0 w 736600"/>
                  <a:gd name="connsiteY0" fmla="*/ 61041 h 83284"/>
                  <a:gd name="connsiteX1" fmla="*/ 79375 w 736600"/>
                  <a:gd name="connsiteY1" fmla="*/ 29291 h 83284"/>
                  <a:gd name="connsiteX2" fmla="*/ 156075 w 736600"/>
                  <a:gd name="connsiteY2" fmla="*/ 83265 h 83284"/>
                  <a:gd name="connsiteX3" fmla="*/ 246816 w 736600"/>
                  <a:gd name="connsiteY3" fmla="*/ 22332 h 83284"/>
                  <a:gd name="connsiteX4" fmla="*/ 327025 w 736600"/>
                  <a:gd name="connsiteY4" fmla="*/ 76916 h 83284"/>
                  <a:gd name="connsiteX5" fmla="*/ 442327 w 736600"/>
                  <a:gd name="connsiteY5" fmla="*/ 107 h 83284"/>
                  <a:gd name="connsiteX6" fmla="*/ 522702 w 736600"/>
                  <a:gd name="connsiteY6" fmla="*/ 59082 h 83284"/>
                  <a:gd name="connsiteX7" fmla="*/ 612775 w 736600"/>
                  <a:gd name="connsiteY7" fmla="*/ 13416 h 83284"/>
                  <a:gd name="connsiteX8" fmla="*/ 736600 w 736600"/>
                  <a:gd name="connsiteY8" fmla="*/ 57866 h 83284"/>
                  <a:gd name="connsiteX0" fmla="*/ 0 w 736600"/>
                  <a:gd name="connsiteY0" fmla="*/ 61036 h 83279"/>
                  <a:gd name="connsiteX1" fmla="*/ 79375 w 736600"/>
                  <a:gd name="connsiteY1" fmla="*/ 29286 h 83279"/>
                  <a:gd name="connsiteX2" fmla="*/ 156075 w 736600"/>
                  <a:gd name="connsiteY2" fmla="*/ 83260 h 83279"/>
                  <a:gd name="connsiteX3" fmla="*/ 246816 w 736600"/>
                  <a:gd name="connsiteY3" fmla="*/ 22327 h 83279"/>
                  <a:gd name="connsiteX4" fmla="*/ 327025 w 736600"/>
                  <a:gd name="connsiteY4" fmla="*/ 76911 h 83279"/>
                  <a:gd name="connsiteX5" fmla="*/ 442327 w 736600"/>
                  <a:gd name="connsiteY5" fmla="*/ 102 h 83279"/>
                  <a:gd name="connsiteX6" fmla="*/ 522702 w 736600"/>
                  <a:gd name="connsiteY6" fmla="*/ 59077 h 83279"/>
                  <a:gd name="connsiteX7" fmla="*/ 612775 w 736600"/>
                  <a:gd name="connsiteY7" fmla="*/ 13411 h 83279"/>
                  <a:gd name="connsiteX8" fmla="*/ 736600 w 736600"/>
                  <a:gd name="connsiteY8" fmla="*/ 57861 h 83279"/>
                  <a:gd name="connsiteX0" fmla="*/ 0 w 736600"/>
                  <a:gd name="connsiteY0" fmla="*/ 61036 h 83279"/>
                  <a:gd name="connsiteX1" fmla="*/ 79375 w 736600"/>
                  <a:gd name="connsiteY1" fmla="*/ 29286 h 83279"/>
                  <a:gd name="connsiteX2" fmla="*/ 156075 w 736600"/>
                  <a:gd name="connsiteY2" fmla="*/ 83260 h 83279"/>
                  <a:gd name="connsiteX3" fmla="*/ 246816 w 736600"/>
                  <a:gd name="connsiteY3" fmla="*/ 22327 h 83279"/>
                  <a:gd name="connsiteX4" fmla="*/ 327025 w 736600"/>
                  <a:gd name="connsiteY4" fmla="*/ 76911 h 83279"/>
                  <a:gd name="connsiteX5" fmla="*/ 442327 w 736600"/>
                  <a:gd name="connsiteY5" fmla="*/ 102 h 83279"/>
                  <a:gd name="connsiteX6" fmla="*/ 522702 w 736600"/>
                  <a:gd name="connsiteY6" fmla="*/ 59077 h 83279"/>
                  <a:gd name="connsiteX7" fmla="*/ 612775 w 736600"/>
                  <a:gd name="connsiteY7" fmla="*/ 13411 h 83279"/>
                  <a:gd name="connsiteX8" fmla="*/ 736600 w 736600"/>
                  <a:gd name="connsiteY8" fmla="*/ 57861 h 83279"/>
                  <a:gd name="connsiteX0" fmla="*/ 0 w 736600"/>
                  <a:gd name="connsiteY0" fmla="*/ 61014 h 83257"/>
                  <a:gd name="connsiteX1" fmla="*/ 79375 w 736600"/>
                  <a:gd name="connsiteY1" fmla="*/ 29264 h 83257"/>
                  <a:gd name="connsiteX2" fmla="*/ 156075 w 736600"/>
                  <a:gd name="connsiteY2" fmla="*/ 83238 h 83257"/>
                  <a:gd name="connsiteX3" fmla="*/ 246816 w 736600"/>
                  <a:gd name="connsiteY3" fmla="*/ 22305 h 83257"/>
                  <a:gd name="connsiteX4" fmla="*/ 327025 w 736600"/>
                  <a:gd name="connsiteY4" fmla="*/ 76889 h 83257"/>
                  <a:gd name="connsiteX5" fmla="*/ 442327 w 736600"/>
                  <a:gd name="connsiteY5" fmla="*/ 80 h 83257"/>
                  <a:gd name="connsiteX6" fmla="*/ 522702 w 736600"/>
                  <a:gd name="connsiteY6" fmla="*/ 59055 h 83257"/>
                  <a:gd name="connsiteX7" fmla="*/ 612775 w 736600"/>
                  <a:gd name="connsiteY7" fmla="*/ 13389 h 83257"/>
                  <a:gd name="connsiteX8" fmla="*/ 736600 w 736600"/>
                  <a:gd name="connsiteY8" fmla="*/ 57839 h 83257"/>
                  <a:gd name="connsiteX0" fmla="*/ 0 w 736600"/>
                  <a:gd name="connsiteY0" fmla="*/ 61014 h 83257"/>
                  <a:gd name="connsiteX1" fmla="*/ 79375 w 736600"/>
                  <a:gd name="connsiteY1" fmla="*/ 29264 h 83257"/>
                  <a:gd name="connsiteX2" fmla="*/ 156075 w 736600"/>
                  <a:gd name="connsiteY2" fmla="*/ 83238 h 83257"/>
                  <a:gd name="connsiteX3" fmla="*/ 246816 w 736600"/>
                  <a:gd name="connsiteY3" fmla="*/ 22305 h 83257"/>
                  <a:gd name="connsiteX4" fmla="*/ 327025 w 736600"/>
                  <a:gd name="connsiteY4" fmla="*/ 76889 h 83257"/>
                  <a:gd name="connsiteX5" fmla="*/ 442327 w 736600"/>
                  <a:gd name="connsiteY5" fmla="*/ 80 h 83257"/>
                  <a:gd name="connsiteX6" fmla="*/ 522702 w 736600"/>
                  <a:gd name="connsiteY6" fmla="*/ 59055 h 83257"/>
                  <a:gd name="connsiteX7" fmla="*/ 612775 w 736600"/>
                  <a:gd name="connsiteY7" fmla="*/ 13389 h 83257"/>
                  <a:gd name="connsiteX8" fmla="*/ 736600 w 736600"/>
                  <a:gd name="connsiteY8" fmla="*/ 57839 h 83257"/>
                  <a:gd name="connsiteX0" fmla="*/ 0 w 736600"/>
                  <a:gd name="connsiteY0" fmla="*/ 61014 h 83257"/>
                  <a:gd name="connsiteX1" fmla="*/ 79375 w 736600"/>
                  <a:gd name="connsiteY1" fmla="*/ 29264 h 83257"/>
                  <a:gd name="connsiteX2" fmla="*/ 156075 w 736600"/>
                  <a:gd name="connsiteY2" fmla="*/ 83238 h 83257"/>
                  <a:gd name="connsiteX3" fmla="*/ 246816 w 736600"/>
                  <a:gd name="connsiteY3" fmla="*/ 22305 h 83257"/>
                  <a:gd name="connsiteX4" fmla="*/ 327025 w 736600"/>
                  <a:gd name="connsiteY4" fmla="*/ 76889 h 83257"/>
                  <a:gd name="connsiteX5" fmla="*/ 442327 w 736600"/>
                  <a:gd name="connsiteY5" fmla="*/ 80 h 83257"/>
                  <a:gd name="connsiteX6" fmla="*/ 522702 w 736600"/>
                  <a:gd name="connsiteY6" fmla="*/ 59055 h 83257"/>
                  <a:gd name="connsiteX7" fmla="*/ 612775 w 736600"/>
                  <a:gd name="connsiteY7" fmla="*/ 13389 h 83257"/>
                  <a:gd name="connsiteX8" fmla="*/ 736600 w 736600"/>
                  <a:gd name="connsiteY8" fmla="*/ 57839 h 83257"/>
                  <a:gd name="connsiteX0" fmla="*/ 0 w 736600"/>
                  <a:gd name="connsiteY0" fmla="*/ 61014 h 83257"/>
                  <a:gd name="connsiteX1" fmla="*/ 79375 w 736600"/>
                  <a:gd name="connsiteY1" fmla="*/ 29264 h 83257"/>
                  <a:gd name="connsiteX2" fmla="*/ 156075 w 736600"/>
                  <a:gd name="connsiteY2" fmla="*/ 83238 h 83257"/>
                  <a:gd name="connsiteX3" fmla="*/ 246816 w 736600"/>
                  <a:gd name="connsiteY3" fmla="*/ 22305 h 83257"/>
                  <a:gd name="connsiteX4" fmla="*/ 327025 w 736600"/>
                  <a:gd name="connsiteY4" fmla="*/ 76889 h 83257"/>
                  <a:gd name="connsiteX5" fmla="*/ 442327 w 736600"/>
                  <a:gd name="connsiteY5" fmla="*/ 80 h 83257"/>
                  <a:gd name="connsiteX6" fmla="*/ 522702 w 736600"/>
                  <a:gd name="connsiteY6" fmla="*/ 59055 h 83257"/>
                  <a:gd name="connsiteX7" fmla="*/ 612775 w 736600"/>
                  <a:gd name="connsiteY7" fmla="*/ 13389 h 83257"/>
                  <a:gd name="connsiteX8" fmla="*/ 736600 w 736600"/>
                  <a:gd name="connsiteY8" fmla="*/ 57839 h 83257"/>
                  <a:gd name="connsiteX0" fmla="*/ 0 w 736600"/>
                  <a:gd name="connsiteY0" fmla="*/ 61024 h 83267"/>
                  <a:gd name="connsiteX1" fmla="*/ 79375 w 736600"/>
                  <a:gd name="connsiteY1" fmla="*/ 29274 h 83267"/>
                  <a:gd name="connsiteX2" fmla="*/ 156075 w 736600"/>
                  <a:gd name="connsiteY2" fmla="*/ 83248 h 83267"/>
                  <a:gd name="connsiteX3" fmla="*/ 246816 w 736600"/>
                  <a:gd name="connsiteY3" fmla="*/ 22315 h 83267"/>
                  <a:gd name="connsiteX4" fmla="*/ 327025 w 736600"/>
                  <a:gd name="connsiteY4" fmla="*/ 76899 h 83267"/>
                  <a:gd name="connsiteX5" fmla="*/ 442327 w 736600"/>
                  <a:gd name="connsiteY5" fmla="*/ 90 h 83267"/>
                  <a:gd name="connsiteX6" fmla="*/ 522702 w 736600"/>
                  <a:gd name="connsiteY6" fmla="*/ 59065 h 83267"/>
                  <a:gd name="connsiteX7" fmla="*/ 612775 w 736600"/>
                  <a:gd name="connsiteY7" fmla="*/ 13399 h 83267"/>
                  <a:gd name="connsiteX8" fmla="*/ 736600 w 736600"/>
                  <a:gd name="connsiteY8" fmla="*/ 57849 h 83267"/>
                  <a:gd name="connsiteX0" fmla="*/ 0 w 736600"/>
                  <a:gd name="connsiteY0" fmla="*/ 61008 h 83251"/>
                  <a:gd name="connsiteX1" fmla="*/ 79375 w 736600"/>
                  <a:gd name="connsiteY1" fmla="*/ 29258 h 83251"/>
                  <a:gd name="connsiteX2" fmla="*/ 156075 w 736600"/>
                  <a:gd name="connsiteY2" fmla="*/ 83232 h 83251"/>
                  <a:gd name="connsiteX3" fmla="*/ 246816 w 736600"/>
                  <a:gd name="connsiteY3" fmla="*/ 22299 h 83251"/>
                  <a:gd name="connsiteX4" fmla="*/ 327025 w 736600"/>
                  <a:gd name="connsiteY4" fmla="*/ 76883 h 83251"/>
                  <a:gd name="connsiteX5" fmla="*/ 442327 w 736600"/>
                  <a:gd name="connsiteY5" fmla="*/ 74 h 83251"/>
                  <a:gd name="connsiteX6" fmla="*/ 522702 w 736600"/>
                  <a:gd name="connsiteY6" fmla="*/ 59049 h 83251"/>
                  <a:gd name="connsiteX7" fmla="*/ 612775 w 736600"/>
                  <a:gd name="connsiteY7" fmla="*/ 13383 h 83251"/>
                  <a:gd name="connsiteX8" fmla="*/ 736600 w 736600"/>
                  <a:gd name="connsiteY8" fmla="*/ 57833 h 83251"/>
                  <a:gd name="connsiteX0" fmla="*/ 0 w 736600"/>
                  <a:gd name="connsiteY0" fmla="*/ 61008 h 83251"/>
                  <a:gd name="connsiteX1" fmla="*/ 79375 w 736600"/>
                  <a:gd name="connsiteY1" fmla="*/ 29258 h 83251"/>
                  <a:gd name="connsiteX2" fmla="*/ 156075 w 736600"/>
                  <a:gd name="connsiteY2" fmla="*/ 83232 h 83251"/>
                  <a:gd name="connsiteX3" fmla="*/ 246816 w 736600"/>
                  <a:gd name="connsiteY3" fmla="*/ 22299 h 83251"/>
                  <a:gd name="connsiteX4" fmla="*/ 327025 w 736600"/>
                  <a:gd name="connsiteY4" fmla="*/ 76883 h 83251"/>
                  <a:gd name="connsiteX5" fmla="*/ 442327 w 736600"/>
                  <a:gd name="connsiteY5" fmla="*/ 74 h 83251"/>
                  <a:gd name="connsiteX6" fmla="*/ 522702 w 736600"/>
                  <a:gd name="connsiteY6" fmla="*/ 59049 h 83251"/>
                  <a:gd name="connsiteX7" fmla="*/ 612775 w 736600"/>
                  <a:gd name="connsiteY7" fmla="*/ 13383 h 83251"/>
                  <a:gd name="connsiteX8" fmla="*/ 736600 w 736600"/>
                  <a:gd name="connsiteY8" fmla="*/ 57833 h 83251"/>
                  <a:gd name="connsiteX0" fmla="*/ 0 w 736600"/>
                  <a:gd name="connsiteY0" fmla="*/ 61008 h 83257"/>
                  <a:gd name="connsiteX1" fmla="*/ 79375 w 736600"/>
                  <a:gd name="connsiteY1" fmla="*/ 29258 h 83257"/>
                  <a:gd name="connsiteX2" fmla="*/ 156075 w 736600"/>
                  <a:gd name="connsiteY2" fmla="*/ 83232 h 83257"/>
                  <a:gd name="connsiteX3" fmla="*/ 246816 w 736600"/>
                  <a:gd name="connsiteY3" fmla="*/ 22299 h 83257"/>
                  <a:gd name="connsiteX4" fmla="*/ 327025 w 736600"/>
                  <a:gd name="connsiteY4" fmla="*/ 76883 h 83257"/>
                  <a:gd name="connsiteX5" fmla="*/ 442327 w 736600"/>
                  <a:gd name="connsiteY5" fmla="*/ 74 h 83257"/>
                  <a:gd name="connsiteX6" fmla="*/ 522702 w 736600"/>
                  <a:gd name="connsiteY6" fmla="*/ 59049 h 83257"/>
                  <a:gd name="connsiteX7" fmla="*/ 612775 w 736600"/>
                  <a:gd name="connsiteY7" fmla="*/ 13383 h 83257"/>
                  <a:gd name="connsiteX8" fmla="*/ 736600 w 736600"/>
                  <a:gd name="connsiteY8" fmla="*/ 57833 h 83257"/>
                  <a:gd name="connsiteX0" fmla="*/ 0 w 736600"/>
                  <a:gd name="connsiteY0" fmla="*/ 61008 h 83247"/>
                  <a:gd name="connsiteX1" fmla="*/ 79375 w 736600"/>
                  <a:gd name="connsiteY1" fmla="*/ 29258 h 83247"/>
                  <a:gd name="connsiteX2" fmla="*/ 156075 w 736600"/>
                  <a:gd name="connsiteY2" fmla="*/ 83232 h 83247"/>
                  <a:gd name="connsiteX3" fmla="*/ 246816 w 736600"/>
                  <a:gd name="connsiteY3" fmla="*/ 22299 h 83247"/>
                  <a:gd name="connsiteX4" fmla="*/ 327025 w 736600"/>
                  <a:gd name="connsiteY4" fmla="*/ 76883 h 83247"/>
                  <a:gd name="connsiteX5" fmla="*/ 442327 w 736600"/>
                  <a:gd name="connsiteY5" fmla="*/ 74 h 83247"/>
                  <a:gd name="connsiteX6" fmla="*/ 522702 w 736600"/>
                  <a:gd name="connsiteY6" fmla="*/ 59049 h 83247"/>
                  <a:gd name="connsiteX7" fmla="*/ 612775 w 736600"/>
                  <a:gd name="connsiteY7" fmla="*/ 13383 h 83247"/>
                  <a:gd name="connsiteX8" fmla="*/ 736600 w 736600"/>
                  <a:gd name="connsiteY8" fmla="*/ 57833 h 83247"/>
                  <a:gd name="connsiteX0" fmla="*/ 0 w 736600"/>
                  <a:gd name="connsiteY0" fmla="*/ 61008 h 83250"/>
                  <a:gd name="connsiteX1" fmla="*/ 79375 w 736600"/>
                  <a:gd name="connsiteY1" fmla="*/ 29258 h 83250"/>
                  <a:gd name="connsiteX2" fmla="*/ 156075 w 736600"/>
                  <a:gd name="connsiteY2" fmla="*/ 83232 h 83250"/>
                  <a:gd name="connsiteX3" fmla="*/ 246816 w 736600"/>
                  <a:gd name="connsiteY3" fmla="*/ 22299 h 83250"/>
                  <a:gd name="connsiteX4" fmla="*/ 327025 w 736600"/>
                  <a:gd name="connsiteY4" fmla="*/ 76883 h 83250"/>
                  <a:gd name="connsiteX5" fmla="*/ 442327 w 736600"/>
                  <a:gd name="connsiteY5" fmla="*/ 74 h 83250"/>
                  <a:gd name="connsiteX6" fmla="*/ 522702 w 736600"/>
                  <a:gd name="connsiteY6" fmla="*/ 59049 h 83250"/>
                  <a:gd name="connsiteX7" fmla="*/ 612775 w 736600"/>
                  <a:gd name="connsiteY7" fmla="*/ 13383 h 83250"/>
                  <a:gd name="connsiteX8" fmla="*/ 736600 w 736600"/>
                  <a:gd name="connsiteY8" fmla="*/ 57833 h 83250"/>
                  <a:gd name="connsiteX0" fmla="*/ 0 w 736600"/>
                  <a:gd name="connsiteY0" fmla="*/ 47639 h 125161"/>
                  <a:gd name="connsiteX1" fmla="*/ 79375 w 736600"/>
                  <a:gd name="connsiteY1" fmla="*/ 15889 h 125161"/>
                  <a:gd name="connsiteX2" fmla="*/ 156075 w 736600"/>
                  <a:gd name="connsiteY2" fmla="*/ 69863 h 125161"/>
                  <a:gd name="connsiteX3" fmla="*/ 246816 w 736600"/>
                  <a:gd name="connsiteY3" fmla="*/ 8930 h 125161"/>
                  <a:gd name="connsiteX4" fmla="*/ 327025 w 736600"/>
                  <a:gd name="connsiteY4" fmla="*/ 63514 h 125161"/>
                  <a:gd name="connsiteX5" fmla="*/ 442327 w 736600"/>
                  <a:gd name="connsiteY5" fmla="*/ 124972 h 125161"/>
                  <a:gd name="connsiteX6" fmla="*/ 522702 w 736600"/>
                  <a:gd name="connsiteY6" fmla="*/ 45680 h 125161"/>
                  <a:gd name="connsiteX7" fmla="*/ 612775 w 736600"/>
                  <a:gd name="connsiteY7" fmla="*/ 14 h 125161"/>
                  <a:gd name="connsiteX8" fmla="*/ 736600 w 736600"/>
                  <a:gd name="connsiteY8" fmla="*/ 44464 h 125161"/>
                  <a:gd name="connsiteX0" fmla="*/ 0 w 736600"/>
                  <a:gd name="connsiteY0" fmla="*/ 52399 h 130898"/>
                  <a:gd name="connsiteX1" fmla="*/ 79375 w 736600"/>
                  <a:gd name="connsiteY1" fmla="*/ 20649 h 130898"/>
                  <a:gd name="connsiteX2" fmla="*/ 156075 w 736600"/>
                  <a:gd name="connsiteY2" fmla="*/ 74623 h 130898"/>
                  <a:gd name="connsiteX3" fmla="*/ 246816 w 736600"/>
                  <a:gd name="connsiteY3" fmla="*/ 13690 h 130898"/>
                  <a:gd name="connsiteX4" fmla="*/ 327025 w 736600"/>
                  <a:gd name="connsiteY4" fmla="*/ 68274 h 130898"/>
                  <a:gd name="connsiteX5" fmla="*/ 442327 w 736600"/>
                  <a:gd name="connsiteY5" fmla="*/ 129732 h 130898"/>
                  <a:gd name="connsiteX6" fmla="*/ 516887 w 736600"/>
                  <a:gd name="connsiteY6" fmla="*/ 10935 h 130898"/>
                  <a:gd name="connsiteX7" fmla="*/ 612775 w 736600"/>
                  <a:gd name="connsiteY7" fmla="*/ 4774 h 130898"/>
                  <a:gd name="connsiteX8" fmla="*/ 736600 w 736600"/>
                  <a:gd name="connsiteY8" fmla="*/ 49224 h 130898"/>
                  <a:gd name="connsiteX0" fmla="*/ 0 w 736600"/>
                  <a:gd name="connsiteY0" fmla="*/ 47639 h 126139"/>
                  <a:gd name="connsiteX1" fmla="*/ 79375 w 736600"/>
                  <a:gd name="connsiteY1" fmla="*/ 15889 h 126139"/>
                  <a:gd name="connsiteX2" fmla="*/ 156075 w 736600"/>
                  <a:gd name="connsiteY2" fmla="*/ 69863 h 126139"/>
                  <a:gd name="connsiteX3" fmla="*/ 246816 w 736600"/>
                  <a:gd name="connsiteY3" fmla="*/ 8930 h 126139"/>
                  <a:gd name="connsiteX4" fmla="*/ 327025 w 736600"/>
                  <a:gd name="connsiteY4" fmla="*/ 63514 h 126139"/>
                  <a:gd name="connsiteX5" fmla="*/ 442327 w 736600"/>
                  <a:gd name="connsiteY5" fmla="*/ 124972 h 126139"/>
                  <a:gd name="connsiteX6" fmla="*/ 516887 w 736600"/>
                  <a:gd name="connsiteY6" fmla="*/ 6175 h 126139"/>
                  <a:gd name="connsiteX7" fmla="*/ 612775 w 736600"/>
                  <a:gd name="connsiteY7" fmla="*/ 14 h 126139"/>
                  <a:gd name="connsiteX8" fmla="*/ 736600 w 736600"/>
                  <a:gd name="connsiteY8" fmla="*/ 44464 h 126139"/>
                  <a:gd name="connsiteX0" fmla="*/ 0 w 736600"/>
                  <a:gd name="connsiteY0" fmla="*/ 47639 h 126139"/>
                  <a:gd name="connsiteX1" fmla="*/ 79375 w 736600"/>
                  <a:gd name="connsiteY1" fmla="*/ 15889 h 126139"/>
                  <a:gd name="connsiteX2" fmla="*/ 156075 w 736600"/>
                  <a:gd name="connsiteY2" fmla="*/ 69863 h 126139"/>
                  <a:gd name="connsiteX3" fmla="*/ 246816 w 736600"/>
                  <a:gd name="connsiteY3" fmla="*/ 8930 h 126139"/>
                  <a:gd name="connsiteX4" fmla="*/ 327025 w 736600"/>
                  <a:gd name="connsiteY4" fmla="*/ 63514 h 126139"/>
                  <a:gd name="connsiteX5" fmla="*/ 442327 w 736600"/>
                  <a:gd name="connsiteY5" fmla="*/ 124972 h 126139"/>
                  <a:gd name="connsiteX6" fmla="*/ 516887 w 736600"/>
                  <a:gd name="connsiteY6" fmla="*/ 6175 h 126139"/>
                  <a:gd name="connsiteX7" fmla="*/ 612775 w 736600"/>
                  <a:gd name="connsiteY7" fmla="*/ 14 h 126139"/>
                  <a:gd name="connsiteX8" fmla="*/ 736600 w 736600"/>
                  <a:gd name="connsiteY8" fmla="*/ 44464 h 126139"/>
                  <a:gd name="connsiteX0" fmla="*/ 0 w 736600"/>
                  <a:gd name="connsiteY0" fmla="*/ 47639 h 126139"/>
                  <a:gd name="connsiteX1" fmla="*/ 79375 w 736600"/>
                  <a:gd name="connsiteY1" fmla="*/ 15889 h 126139"/>
                  <a:gd name="connsiteX2" fmla="*/ 156075 w 736600"/>
                  <a:gd name="connsiteY2" fmla="*/ 69863 h 126139"/>
                  <a:gd name="connsiteX3" fmla="*/ 246816 w 736600"/>
                  <a:gd name="connsiteY3" fmla="*/ 8930 h 126139"/>
                  <a:gd name="connsiteX4" fmla="*/ 327025 w 736600"/>
                  <a:gd name="connsiteY4" fmla="*/ 63514 h 126139"/>
                  <a:gd name="connsiteX5" fmla="*/ 442327 w 736600"/>
                  <a:gd name="connsiteY5" fmla="*/ 124972 h 126139"/>
                  <a:gd name="connsiteX6" fmla="*/ 516887 w 736600"/>
                  <a:gd name="connsiteY6" fmla="*/ 6175 h 126139"/>
                  <a:gd name="connsiteX7" fmla="*/ 612775 w 736600"/>
                  <a:gd name="connsiteY7" fmla="*/ 14 h 126139"/>
                  <a:gd name="connsiteX8" fmla="*/ 736600 w 736600"/>
                  <a:gd name="connsiteY8" fmla="*/ 44464 h 126139"/>
                  <a:gd name="connsiteX0" fmla="*/ 0 w 736600"/>
                  <a:gd name="connsiteY0" fmla="*/ 47639 h 125890"/>
                  <a:gd name="connsiteX1" fmla="*/ 79375 w 736600"/>
                  <a:gd name="connsiteY1" fmla="*/ 15889 h 125890"/>
                  <a:gd name="connsiteX2" fmla="*/ 156075 w 736600"/>
                  <a:gd name="connsiteY2" fmla="*/ 69863 h 125890"/>
                  <a:gd name="connsiteX3" fmla="*/ 246816 w 736600"/>
                  <a:gd name="connsiteY3" fmla="*/ 8930 h 125890"/>
                  <a:gd name="connsiteX4" fmla="*/ 327025 w 736600"/>
                  <a:gd name="connsiteY4" fmla="*/ 63514 h 125890"/>
                  <a:gd name="connsiteX5" fmla="*/ 442327 w 736600"/>
                  <a:gd name="connsiteY5" fmla="*/ 124972 h 125890"/>
                  <a:gd name="connsiteX6" fmla="*/ 516887 w 736600"/>
                  <a:gd name="connsiteY6" fmla="*/ 6175 h 125890"/>
                  <a:gd name="connsiteX7" fmla="*/ 612775 w 736600"/>
                  <a:gd name="connsiteY7" fmla="*/ 14 h 125890"/>
                  <a:gd name="connsiteX8" fmla="*/ 736600 w 736600"/>
                  <a:gd name="connsiteY8" fmla="*/ 44464 h 125890"/>
                  <a:gd name="connsiteX0" fmla="*/ 0 w 736600"/>
                  <a:gd name="connsiteY0" fmla="*/ 47639 h 125834"/>
                  <a:gd name="connsiteX1" fmla="*/ 79375 w 736600"/>
                  <a:gd name="connsiteY1" fmla="*/ 15889 h 125834"/>
                  <a:gd name="connsiteX2" fmla="*/ 156075 w 736600"/>
                  <a:gd name="connsiteY2" fmla="*/ 69863 h 125834"/>
                  <a:gd name="connsiteX3" fmla="*/ 246816 w 736600"/>
                  <a:gd name="connsiteY3" fmla="*/ 8930 h 125834"/>
                  <a:gd name="connsiteX4" fmla="*/ 327025 w 736600"/>
                  <a:gd name="connsiteY4" fmla="*/ 63514 h 125834"/>
                  <a:gd name="connsiteX5" fmla="*/ 442327 w 736600"/>
                  <a:gd name="connsiteY5" fmla="*/ 124972 h 125834"/>
                  <a:gd name="connsiteX6" fmla="*/ 516887 w 736600"/>
                  <a:gd name="connsiteY6" fmla="*/ 6175 h 125834"/>
                  <a:gd name="connsiteX7" fmla="*/ 612775 w 736600"/>
                  <a:gd name="connsiteY7" fmla="*/ 14 h 125834"/>
                  <a:gd name="connsiteX8" fmla="*/ 736600 w 736600"/>
                  <a:gd name="connsiteY8" fmla="*/ 44464 h 125834"/>
                  <a:gd name="connsiteX0" fmla="*/ 0 w 736600"/>
                  <a:gd name="connsiteY0" fmla="*/ 47639 h 125503"/>
                  <a:gd name="connsiteX1" fmla="*/ 79375 w 736600"/>
                  <a:gd name="connsiteY1" fmla="*/ 15889 h 125503"/>
                  <a:gd name="connsiteX2" fmla="*/ 156075 w 736600"/>
                  <a:gd name="connsiteY2" fmla="*/ 69863 h 125503"/>
                  <a:gd name="connsiteX3" fmla="*/ 246816 w 736600"/>
                  <a:gd name="connsiteY3" fmla="*/ 8930 h 125503"/>
                  <a:gd name="connsiteX4" fmla="*/ 347014 w 736600"/>
                  <a:gd name="connsiteY4" fmla="*/ 53226 h 125503"/>
                  <a:gd name="connsiteX5" fmla="*/ 442327 w 736600"/>
                  <a:gd name="connsiteY5" fmla="*/ 124972 h 125503"/>
                  <a:gd name="connsiteX6" fmla="*/ 516887 w 736600"/>
                  <a:gd name="connsiteY6" fmla="*/ 6175 h 125503"/>
                  <a:gd name="connsiteX7" fmla="*/ 612775 w 736600"/>
                  <a:gd name="connsiteY7" fmla="*/ 14 h 125503"/>
                  <a:gd name="connsiteX8" fmla="*/ 736600 w 736600"/>
                  <a:gd name="connsiteY8" fmla="*/ 44464 h 125503"/>
                  <a:gd name="connsiteX0" fmla="*/ 0 w 736600"/>
                  <a:gd name="connsiteY0" fmla="*/ 47639 h 125503"/>
                  <a:gd name="connsiteX1" fmla="*/ 79375 w 736600"/>
                  <a:gd name="connsiteY1" fmla="*/ 15889 h 125503"/>
                  <a:gd name="connsiteX2" fmla="*/ 156075 w 736600"/>
                  <a:gd name="connsiteY2" fmla="*/ 69863 h 125503"/>
                  <a:gd name="connsiteX3" fmla="*/ 246816 w 736600"/>
                  <a:gd name="connsiteY3" fmla="*/ 8930 h 125503"/>
                  <a:gd name="connsiteX4" fmla="*/ 347014 w 736600"/>
                  <a:gd name="connsiteY4" fmla="*/ 53226 h 125503"/>
                  <a:gd name="connsiteX5" fmla="*/ 442327 w 736600"/>
                  <a:gd name="connsiteY5" fmla="*/ 124972 h 125503"/>
                  <a:gd name="connsiteX6" fmla="*/ 516887 w 736600"/>
                  <a:gd name="connsiteY6" fmla="*/ 6175 h 125503"/>
                  <a:gd name="connsiteX7" fmla="*/ 612775 w 736600"/>
                  <a:gd name="connsiteY7" fmla="*/ 14 h 125503"/>
                  <a:gd name="connsiteX8" fmla="*/ 736600 w 736600"/>
                  <a:gd name="connsiteY8" fmla="*/ 44464 h 125503"/>
                  <a:gd name="connsiteX0" fmla="*/ 0 w 736600"/>
                  <a:gd name="connsiteY0" fmla="*/ 47639 h 125363"/>
                  <a:gd name="connsiteX1" fmla="*/ 79375 w 736600"/>
                  <a:gd name="connsiteY1" fmla="*/ 15889 h 125363"/>
                  <a:gd name="connsiteX2" fmla="*/ 156075 w 736600"/>
                  <a:gd name="connsiteY2" fmla="*/ 69863 h 125363"/>
                  <a:gd name="connsiteX3" fmla="*/ 246816 w 736600"/>
                  <a:gd name="connsiteY3" fmla="*/ 8930 h 125363"/>
                  <a:gd name="connsiteX4" fmla="*/ 347014 w 736600"/>
                  <a:gd name="connsiteY4" fmla="*/ 53226 h 125363"/>
                  <a:gd name="connsiteX5" fmla="*/ 442327 w 736600"/>
                  <a:gd name="connsiteY5" fmla="*/ 124972 h 125363"/>
                  <a:gd name="connsiteX6" fmla="*/ 516887 w 736600"/>
                  <a:gd name="connsiteY6" fmla="*/ 6175 h 125363"/>
                  <a:gd name="connsiteX7" fmla="*/ 612775 w 736600"/>
                  <a:gd name="connsiteY7" fmla="*/ 14 h 125363"/>
                  <a:gd name="connsiteX8" fmla="*/ 736600 w 736600"/>
                  <a:gd name="connsiteY8" fmla="*/ 44464 h 125363"/>
                  <a:gd name="connsiteX0" fmla="*/ 0 w 736600"/>
                  <a:gd name="connsiteY0" fmla="*/ 47639 h 124972"/>
                  <a:gd name="connsiteX1" fmla="*/ 79375 w 736600"/>
                  <a:gd name="connsiteY1" fmla="*/ 15889 h 124972"/>
                  <a:gd name="connsiteX2" fmla="*/ 156075 w 736600"/>
                  <a:gd name="connsiteY2" fmla="*/ 69863 h 124972"/>
                  <a:gd name="connsiteX3" fmla="*/ 246816 w 736600"/>
                  <a:gd name="connsiteY3" fmla="*/ 8930 h 124972"/>
                  <a:gd name="connsiteX4" fmla="*/ 347014 w 736600"/>
                  <a:gd name="connsiteY4" fmla="*/ 53226 h 124972"/>
                  <a:gd name="connsiteX5" fmla="*/ 442327 w 736600"/>
                  <a:gd name="connsiteY5" fmla="*/ 124972 h 124972"/>
                  <a:gd name="connsiteX6" fmla="*/ 516887 w 736600"/>
                  <a:gd name="connsiteY6" fmla="*/ 6175 h 124972"/>
                  <a:gd name="connsiteX7" fmla="*/ 612775 w 736600"/>
                  <a:gd name="connsiteY7" fmla="*/ 14 h 124972"/>
                  <a:gd name="connsiteX8" fmla="*/ 736600 w 736600"/>
                  <a:gd name="connsiteY8" fmla="*/ 44464 h 124972"/>
                  <a:gd name="connsiteX0" fmla="*/ 0 w 736600"/>
                  <a:gd name="connsiteY0" fmla="*/ 47639 h 125169"/>
                  <a:gd name="connsiteX1" fmla="*/ 79375 w 736600"/>
                  <a:gd name="connsiteY1" fmla="*/ 15889 h 125169"/>
                  <a:gd name="connsiteX2" fmla="*/ 156075 w 736600"/>
                  <a:gd name="connsiteY2" fmla="*/ 69863 h 125169"/>
                  <a:gd name="connsiteX3" fmla="*/ 246816 w 736600"/>
                  <a:gd name="connsiteY3" fmla="*/ 8930 h 125169"/>
                  <a:gd name="connsiteX4" fmla="*/ 347014 w 736600"/>
                  <a:gd name="connsiteY4" fmla="*/ 36766 h 125169"/>
                  <a:gd name="connsiteX5" fmla="*/ 442327 w 736600"/>
                  <a:gd name="connsiteY5" fmla="*/ 124972 h 125169"/>
                  <a:gd name="connsiteX6" fmla="*/ 516887 w 736600"/>
                  <a:gd name="connsiteY6" fmla="*/ 6175 h 125169"/>
                  <a:gd name="connsiteX7" fmla="*/ 612775 w 736600"/>
                  <a:gd name="connsiteY7" fmla="*/ 14 h 125169"/>
                  <a:gd name="connsiteX8" fmla="*/ 736600 w 736600"/>
                  <a:gd name="connsiteY8" fmla="*/ 44464 h 125169"/>
                  <a:gd name="connsiteX0" fmla="*/ 0 w 736600"/>
                  <a:gd name="connsiteY0" fmla="*/ 47639 h 125044"/>
                  <a:gd name="connsiteX1" fmla="*/ 79375 w 736600"/>
                  <a:gd name="connsiteY1" fmla="*/ 15889 h 125044"/>
                  <a:gd name="connsiteX2" fmla="*/ 156075 w 736600"/>
                  <a:gd name="connsiteY2" fmla="*/ 69863 h 125044"/>
                  <a:gd name="connsiteX3" fmla="*/ 246816 w 736600"/>
                  <a:gd name="connsiteY3" fmla="*/ 8930 h 125044"/>
                  <a:gd name="connsiteX4" fmla="*/ 347014 w 736600"/>
                  <a:gd name="connsiteY4" fmla="*/ 36766 h 125044"/>
                  <a:gd name="connsiteX5" fmla="*/ 442327 w 736600"/>
                  <a:gd name="connsiteY5" fmla="*/ 124972 h 125044"/>
                  <a:gd name="connsiteX6" fmla="*/ 516887 w 736600"/>
                  <a:gd name="connsiteY6" fmla="*/ 6175 h 125044"/>
                  <a:gd name="connsiteX7" fmla="*/ 612775 w 736600"/>
                  <a:gd name="connsiteY7" fmla="*/ 14 h 125044"/>
                  <a:gd name="connsiteX8" fmla="*/ 736600 w 736600"/>
                  <a:gd name="connsiteY8" fmla="*/ 44464 h 125044"/>
                  <a:gd name="connsiteX0" fmla="*/ 0 w 736600"/>
                  <a:gd name="connsiteY0" fmla="*/ 47639 h 124972"/>
                  <a:gd name="connsiteX1" fmla="*/ 79375 w 736600"/>
                  <a:gd name="connsiteY1" fmla="*/ 15889 h 124972"/>
                  <a:gd name="connsiteX2" fmla="*/ 156075 w 736600"/>
                  <a:gd name="connsiteY2" fmla="*/ 69863 h 124972"/>
                  <a:gd name="connsiteX3" fmla="*/ 246816 w 736600"/>
                  <a:gd name="connsiteY3" fmla="*/ 8930 h 124972"/>
                  <a:gd name="connsiteX4" fmla="*/ 347014 w 736600"/>
                  <a:gd name="connsiteY4" fmla="*/ 36766 h 124972"/>
                  <a:gd name="connsiteX5" fmla="*/ 442327 w 736600"/>
                  <a:gd name="connsiteY5" fmla="*/ 124972 h 124972"/>
                  <a:gd name="connsiteX6" fmla="*/ 516887 w 736600"/>
                  <a:gd name="connsiteY6" fmla="*/ 6175 h 124972"/>
                  <a:gd name="connsiteX7" fmla="*/ 612775 w 736600"/>
                  <a:gd name="connsiteY7" fmla="*/ 14 h 124972"/>
                  <a:gd name="connsiteX8" fmla="*/ 736600 w 736600"/>
                  <a:gd name="connsiteY8" fmla="*/ 44464 h 124972"/>
                  <a:gd name="connsiteX0" fmla="*/ 0 w 736600"/>
                  <a:gd name="connsiteY0" fmla="*/ 47639 h 124972"/>
                  <a:gd name="connsiteX1" fmla="*/ 79375 w 736600"/>
                  <a:gd name="connsiteY1" fmla="*/ 15889 h 124972"/>
                  <a:gd name="connsiteX2" fmla="*/ 156075 w 736600"/>
                  <a:gd name="connsiteY2" fmla="*/ 69863 h 124972"/>
                  <a:gd name="connsiteX3" fmla="*/ 246816 w 736600"/>
                  <a:gd name="connsiteY3" fmla="*/ 8930 h 124972"/>
                  <a:gd name="connsiteX4" fmla="*/ 347014 w 736600"/>
                  <a:gd name="connsiteY4" fmla="*/ 36766 h 124972"/>
                  <a:gd name="connsiteX5" fmla="*/ 442327 w 736600"/>
                  <a:gd name="connsiteY5" fmla="*/ 124972 h 124972"/>
                  <a:gd name="connsiteX6" fmla="*/ 516887 w 736600"/>
                  <a:gd name="connsiteY6" fmla="*/ 6175 h 124972"/>
                  <a:gd name="connsiteX7" fmla="*/ 612775 w 736600"/>
                  <a:gd name="connsiteY7" fmla="*/ 14 h 124972"/>
                  <a:gd name="connsiteX8" fmla="*/ 736600 w 736600"/>
                  <a:gd name="connsiteY8" fmla="*/ 44464 h 1249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36600" h="124972">
                    <a:moveTo>
                      <a:pt x="0" y="47639"/>
                    </a:moveTo>
                    <a:cubicBezTo>
                      <a:pt x="27516" y="29912"/>
                      <a:pt x="67454" y="16580"/>
                      <a:pt x="79375" y="15889"/>
                    </a:cubicBezTo>
                    <a:cubicBezTo>
                      <a:pt x="80376" y="15831"/>
                      <a:pt x="151561" y="71023"/>
                      <a:pt x="156075" y="69863"/>
                    </a:cubicBezTo>
                    <a:cubicBezTo>
                      <a:pt x="160589" y="68703"/>
                      <a:pt x="242251" y="8273"/>
                      <a:pt x="246816" y="8930"/>
                    </a:cubicBezTo>
                    <a:cubicBezTo>
                      <a:pt x="251381" y="9587"/>
                      <a:pt x="343648" y="37518"/>
                      <a:pt x="347014" y="36766"/>
                    </a:cubicBezTo>
                    <a:cubicBezTo>
                      <a:pt x="356201" y="34714"/>
                      <a:pt x="431740" y="125066"/>
                      <a:pt x="442327" y="124972"/>
                    </a:cubicBezTo>
                    <a:cubicBezTo>
                      <a:pt x="446258" y="124937"/>
                      <a:pt x="514490" y="7284"/>
                      <a:pt x="516887" y="6175"/>
                    </a:cubicBezTo>
                    <a:cubicBezTo>
                      <a:pt x="522766" y="3455"/>
                      <a:pt x="603894" y="820"/>
                      <a:pt x="612775" y="14"/>
                    </a:cubicBezTo>
                    <a:cubicBezTo>
                      <a:pt x="621682" y="-794"/>
                      <a:pt x="710803" y="35204"/>
                      <a:pt x="736600" y="44464"/>
                    </a:cubicBezTo>
                  </a:path>
                </a:pathLst>
              </a:custGeom>
              <a:noFill/>
              <a:ln w="19050">
                <a:solidFill>
                  <a:srgbClr val="CB484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58" name="Freeform: Shape 357">
                <a:extLst>
                  <a:ext uri="{FF2B5EF4-FFF2-40B4-BE49-F238E27FC236}">
                    <a16:creationId xmlns:a16="http://schemas.microsoft.com/office/drawing/2014/main" id="{17812C9F-7BC1-4C55-98D4-893A94F94493}"/>
                  </a:ext>
                </a:extLst>
              </p:cNvPr>
              <p:cNvSpPr/>
              <p:nvPr/>
            </p:nvSpPr>
            <p:spPr>
              <a:xfrm>
                <a:off x="3435118" y="3973937"/>
                <a:ext cx="786494" cy="323283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184150 w 736600"/>
                  <a:gd name="connsiteY3" fmla="*/ 379625 h 413623"/>
                  <a:gd name="connsiteX4" fmla="*/ 209550 w 736600"/>
                  <a:gd name="connsiteY4" fmla="*/ 359843 h 413623"/>
                  <a:gd name="connsiteX5" fmla="*/ 263525 w 736600"/>
                  <a:gd name="connsiteY5" fmla="*/ 353493 h 413623"/>
                  <a:gd name="connsiteX6" fmla="*/ 327025 w 736600"/>
                  <a:gd name="connsiteY6" fmla="*/ 404293 h 413623"/>
                  <a:gd name="connsiteX7" fmla="*/ 374650 w 736600"/>
                  <a:gd name="connsiteY7" fmla="*/ 375718 h 413623"/>
                  <a:gd name="connsiteX8" fmla="*/ 425450 w 736600"/>
                  <a:gd name="connsiteY8" fmla="*/ 48693 h 413623"/>
                  <a:gd name="connsiteX9" fmla="*/ 428625 w 736600"/>
                  <a:gd name="connsiteY9" fmla="*/ 35993 h 413623"/>
                  <a:gd name="connsiteX10" fmla="*/ 482600 w 736600"/>
                  <a:gd name="connsiteY10" fmla="*/ 378893 h 413623"/>
                  <a:gd name="connsiteX11" fmla="*/ 612775 w 736600"/>
                  <a:gd name="connsiteY11" fmla="*/ 340793 h 413623"/>
                  <a:gd name="connsiteX12" fmla="*/ 698500 w 736600"/>
                  <a:gd name="connsiteY12" fmla="*/ 388418 h 413623"/>
                  <a:gd name="connsiteX13" fmla="*/ 736600 w 736600"/>
                  <a:gd name="connsiteY13" fmla="*/ 385243 h 413623"/>
                  <a:gd name="connsiteX0" fmla="*/ 0 w 736600"/>
                  <a:gd name="connsiteY0" fmla="*/ 388418 h 421072"/>
                  <a:gd name="connsiteX1" fmla="*/ 79375 w 736600"/>
                  <a:gd name="connsiteY1" fmla="*/ 356668 h 421072"/>
                  <a:gd name="connsiteX2" fmla="*/ 146050 w 736600"/>
                  <a:gd name="connsiteY2" fmla="*/ 410643 h 421072"/>
                  <a:gd name="connsiteX3" fmla="*/ 193675 w 736600"/>
                  <a:gd name="connsiteY3" fmla="*/ 112925 h 421072"/>
                  <a:gd name="connsiteX4" fmla="*/ 209550 w 736600"/>
                  <a:gd name="connsiteY4" fmla="*/ 359843 h 421072"/>
                  <a:gd name="connsiteX5" fmla="*/ 263525 w 736600"/>
                  <a:gd name="connsiteY5" fmla="*/ 353493 h 421072"/>
                  <a:gd name="connsiteX6" fmla="*/ 327025 w 736600"/>
                  <a:gd name="connsiteY6" fmla="*/ 404293 h 421072"/>
                  <a:gd name="connsiteX7" fmla="*/ 374650 w 736600"/>
                  <a:gd name="connsiteY7" fmla="*/ 375718 h 421072"/>
                  <a:gd name="connsiteX8" fmla="*/ 425450 w 736600"/>
                  <a:gd name="connsiteY8" fmla="*/ 48693 h 421072"/>
                  <a:gd name="connsiteX9" fmla="*/ 428625 w 736600"/>
                  <a:gd name="connsiteY9" fmla="*/ 35993 h 421072"/>
                  <a:gd name="connsiteX10" fmla="*/ 482600 w 736600"/>
                  <a:gd name="connsiteY10" fmla="*/ 378893 h 421072"/>
                  <a:gd name="connsiteX11" fmla="*/ 612775 w 736600"/>
                  <a:gd name="connsiteY11" fmla="*/ 340793 h 421072"/>
                  <a:gd name="connsiteX12" fmla="*/ 698500 w 736600"/>
                  <a:gd name="connsiteY12" fmla="*/ 388418 h 421072"/>
                  <a:gd name="connsiteX13" fmla="*/ 736600 w 736600"/>
                  <a:gd name="connsiteY13" fmla="*/ 385243 h 421072"/>
                  <a:gd name="connsiteX0" fmla="*/ 0 w 736600"/>
                  <a:gd name="connsiteY0" fmla="*/ 388418 h 421072"/>
                  <a:gd name="connsiteX1" fmla="*/ 79375 w 736600"/>
                  <a:gd name="connsiteY1" fmla="*/ 356668 h 421072"/>
                  <a:gd name="connsiteX2" fmla="*/ 146050 w 736600"/>
                  <a:gd name="connsiteY2" fmla="*/ 410643 h 421072"/>
                  <a:gd name="connsiteX3" fmla="*/ 193675 w 736600"/>
                  <a:gd name="connsiteY3" fmla="*/ 112925 h 421072"/>
                  <a:gd name="connsiteX4" fmla="*/ 196850 w 736600"/>
                  <a:gd name="connsiteY4" fmla="*/ 112924 h 421072"/>
                  <a:gd name="connsiteX5" fmla="*/ 209550 w 736600"/>
                  <a:gd name="connsiteY5" fmla="*/ 359843 h 421072"/>
                  <a:gd name="connsiteX6" fmla="*/ 263525 w 736600"/>
                  <a:gd name="connsiteY6" fmla="*/ 353493 h 421072"/>
                  <a:gd name="connsiteX7" fmla="*/ 327025 w 736600"/>
                  <a:gd name="connsiteY7" fmla="*/ 404293 h 421072"/>
                  <a:gd name="connsiteX8" fmla="*/ 374650 w 736600"/>
                  <a:gd name="connsiteY8" fmla="*/ 375718 h 421072"/>
                  <a:gd name="connsiteX9" fmla="*/ 425450 w 736600"/>
                  <a:gd name="connsiteY9" fmla="*/ 48693 h 421072"/>
                  <a:gd name="connsiteX10" fmla="*/ 428625 w 736600"/>
                  <a:gd name="connsiteY10" fmla="*/ 35993 h 421072"/>
                  <a:gd name="connsiteX11" fmla="*/ 482600 w 736600"/>
                  <a:gd name="connsiteY11" fmla="*/ 378893 h 421072"/>
                  <a:gd name="connsiteX12" fmla="*/ 612775 w 736600"/>
                  <a:gd name="connsiteY12" fmla="*/ 340793 h 421072"/>
                  <a:gd name="connsiteX13" fmla="*/ 698500 w 736600"/>
                  <a:gd name="connsiteY13" fmla="*/ 388418 h 421072"/>
                  <a:gd name="connsiteX14" fmla="*/ 736600 w 736600"/>
                  <a:gd name="connsiteY14" fmla="*/ 385243 h 421072"/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9225 w 736600"/>
                  <a:gd name="connsiteY2" fmla="*/ 340793 h 413623"/>
                  <a:gd name="connsiteX3" fmla="*/ 193675 w 736600"/>
                  <a:gd name="connsiteY3" fmla="*/ 112925 h 413623"/>
                  <a:gd name="connsiteX4" fmla="*/ 196850 w 736600"/>
                  <a:gd name="connsiteY4" fmla="*/ 112924 h 413623"/>
                  <a:gd name="connsiteX5" fmla="*/ 209550 w 736600"/>
                  <a:gd name="connsiteY5" fmla="*/ 359843 h 413623"/>
                  <a:gd name="connsiteX6" fmla="*/ 263525 w 736600"/>
                  <a:gd name="connsiteY6" fmla="*/ 353493 h 413623"/>
                  <a:gd name="connsiteX7" fmla="*/ 327025 w 736600"/>
                  <a:gd name="connsiteY7" fmla="*/ 404293 h 413623"/>
                  <a:gd name="connsiteX8" fmla="*/ 374650 w 736600"/>
                  <a:gd name="connsiteY8" fmla="*/ 375718 h 413623"/>
                  <a:gd name="connsiteX9" fmla="*/ 425450 w 736600"/>
                  <a:gd name="connsiteY9" fmla="*/ 48693 h 413623"/>
                  <a:gd name="connsiteX10" fmla="*/ 428625 w 736600"/>
                  <a:gd name="connsiteY10" fmla="*/ 35993 h 413623"/>
                  <a:gd name="connsiteX11" fmla="*/ 482600 w 736600"/>
                  <a:gd name="connsiteY11" fmla="*/ 378893 h 413623"/>
                  <a:gd name="connsiteX12" fmla="*/ 612775 w 736600"/>
                  <a:gd name="connsiteY12" fmla="*/ 340793 h 413623"/>
                  <a:gd name="connsiteX13" fmla="*/ 698500 w 736600"/>
                  <a:gd name="connsiteY13" fmla="*/ 388418 h 413623"/>
                  <a:gd name="connsiteX14" fmla="*/ 736600 w 736600"/>
                  <a:gd name="connsiteY14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9225 w 736600"/>
                  <a:gd name="connsiteY2" fmla="*/ 292101 h 364931"/>
                  <a:gd name="connsiteX3" fmla="*/ 193675 w 736600"/>
                  <a:gd name="connsiteY3" fmla="*/ 64233 h 364931"/>
                  <a:gd name="connsiteX4" fmla="*/ 196850 w 736600"/>
                  <a:gd name="connsiteY4" fmla="*/ 64232 h 364931"/>
                  <a:gd name="connsiteX5" fmla="*/ 209550 w 736600"/>
                  <a:gd name="connsiteY5" fmla="*/ 311151 h 364931"/>
                  <a:gd name="connsiteX6" fmla="*/ 263525 w 736600"/>
                  <a:gd name="connsiteY6" fmla="*/ 304801 h 364931"/>
                  <a:gd name="connsiteX7" fmla="*/ 327025 w 736600"/>
                  <a:gd name="connsiteY7" fmla="*/ 355601 h 364931"/>
                  <a:gd name="connsiteX8" fmla="*/ 374650 w 736600"/>
                  <a:gd name="connsiteY8" fmla="*/ 327026 h 364931"/>
                  <a:gd name="connsiteX9" fmla="*/ 425450 w 736600"/>
                  <a:gd name="connsiteY9" fmla="*/ 1 h 364931"/>
                  <a:gd name="connsiteX10" fmla="*/ 482600 w 736600"/>
                  <a:gd name="connsiteY10" fmla="*/ 330201 h 364931"/>
                  <a:gd name="connsiteX11" fmla="*/ 612775 w 736600"/>
                  <a:gd name="connsiteY11" fmla="*/ 292101 h 364931"/>
                  <a:gd name="connsiteX12" fmla="*/ 698500 w 736600"/>
                  <a:gd name="connsiteY12" fmla="*/ 339726 h 364931"/>
                  <a:gd name="connsiteX13" fmla="*/ 736600 w 736600"/>
                  <a:gd name="connsiteY13" fmla="*/ 336551 h 364931"/>
                  <a:gd name="connsiteX0" fmla="*/ 0 w 736600"/>
                  <a:gd name="connsiteY0" fmla="*/ 309608 h 325819"/>
                  <a:gd name="connsiteX1" fmla="*/ 79375 w 736600"/>
                  <a:gd name="connsiteY1" fmla="*/ 277858 h 325819"/>
                  <a:gd name="connsiteX2" fmla="*/ 149225 w 736600"/>
                  <a:gd name="connsiteY2" fmla="*/ 261983 h 325819"/>
                  <a:gd name="connsiteX3" fmla="*/ 193675 w 736600"/>
                  <a:gd name="connsiteY3" fmla="*/ 34115 h 325819"/>
                  <a:gd name="connsiteX4" fmla="*/ 196850 w 736600"/>
                  <a:gd name="connsiteY4" fmla="*/ 34114 h 325819"/>
                  <a:gd name="connsiteX5" fmla="*/ 209550 w 736600"/>
                  <a:gd name="connsiteY5" fmla="*/ 281033 h 325819"/>
                  <a:gd name="connsiteX6" fmla="*/ 263525 w 736600"/>
                  <a:gd name="connsiteY6" fmla="*/ 274683 h 325819"/>
                  <a:gd name="connsiteX7" fmla="*/ 327025 w 736600"/>
                  <a:gd name="connsiteY7" fmla="*/ 325483 h 325819"/>
                  <a:gd name="connsiteX8" fmla="*/ 374650 w 736600"/>
                  <a:gd name="connsiteY8" fmla="*/ 296908 h 325819"/>
                  <a:gd name="connsiteX9" fmla="*/ 482600 w 736600"/>
                  <a:gd name="connsiteY9" fmla="*/ 300083 h 325819"/>
                  <a:gd name="connsiteX10" fmla="*/ 612775 w 736600"/>
                  <a:gd name="connsiteY10" fmla="*/ 261983 h 325819"/>
                  <a:gd name="connsiteX11" fmla="*/ 698500 w 736600"/>
                  <a:gd name="connsiteY11" fmla="*/ 309608 h 325819"/>
                  <a:gd name="connsiteX12" fmla="*/ 736600 w 736600"/>
                  <a:gd name="connsiteY12" fmla="*/ 306433 h 325819"/>
                  <a:gd name="connsiteX0" fmla="*/ 0 w 736600"/>
                  <a:gd name="connsiteY0" fmla="*/ 309608 h 325523"/>
                  <a:gd name="connsiteX1" fmla="*/ 79375 w 736600"/>
                  <a:gd name="connsiteY1" fmla="*/ 277858 h 325523"/>
                  <a:gd name="connsiteX2" fmla="*/ 149225 w 736600"/>
                  <a:gd name="connsiteY2" fmla="*/ 261983 h 325523"/>
                  <a:gd name="connsiteX3" fmla="*/ 193675 w 736600"/>
                  <a:gd name="connsiteY3" fmla="*/ 34115 h 325523"/>
                  <a:gd name="connsiteX4" fmla="*/ 196850 w 736600"/>
                  <a:gd name="connsiteY4" fmla="*/ 34114 h 325523"/>
                  <a:gd name="connsiteX5" fmla="*/ 209550 w 736600"/>
                  <a:gd name="connsiteY5" fmla="*/ 281033 h 325523"/>
                  <a:gd name="connsiteX6" fmla="*/ 263525 w 736600"/>
                  <a:gd name="connsiteY6" fmla="*/ 274683 h 325523"/>
                  <a:gd name="connsiteX7" fmla="*/ 327025 w 736600"/>
                  <a:gd name="connsiteY7" fmla="*/ 325483 h 325523"/>
                  <a:gd name="connsiteX8" fmla="*/ 396875 w 736600"/>
                  <a:gd name="connsiteY8" fmla="*/ 265158 h 325523"/>
                  <a:gd name="connsiteX9" fmla="*/ 482600 w 736600"/>
                  <a:gd name="connsiteY9" fmla="*/ 300083 h 325523"/>
                  <a:gd name="connsiteX10" fmla="*/ 612775 w 736600"/>
                  <a:gd name="connsiteY10" fmla="*/ 261983 h 325523"/>
                  <a:gd name="connsiteX11" fmla="*/ 698500 w 736600"/>
                  <a:gd name="connsiteY11" fmla="*/ 309608 h 325523"/>
                  <a:gd name="connsiteX12" fmla="*/ 736600 w 736600"/>
                  <a:gd name="connsiteY12" fmla="*/ 306433 h 325523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482600 w 736600"/>
                  <a:gd name="connsiteY9" fmla="*/ 30008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80234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0182 w 736600"/>
                  <a:gd name="connsiteY6" fmla="*/ 267115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327025 w 736600"/>
                  <a:gd name="connsiteY6" fmla="*/ 306433 h 313264"/>
                  <a:gd name="connsiteX7" fmla="*/ 396875 w 736600"/>
                  <a:gd name="connsiteY7" fmla="*/ 265158 h 313264"/>
                  <a:gd name="connsiteX8" fmla="*/ 501650 w 736600"/>
                  <a:gd name="connsiteY8" fmla="*/ 306433 h 313264"/>
                  <a:gd name="connsiteX9" fmla="*/ 612775 w 736600"/>
                  <a:gd name="connsiteY9" fmla="*/ 261983 h 313264"/>
                  <a:gd name="connsiteX10" fmla="*/ 698500 w 736600"/>
                  <a:gd name="connsiteY10" fmla="*/ 309608 h 313264"/>
                  <a:gd name="connsiteX11" fmla="*/ 736600 w 736600"/>
                  <a:gd name="connsiteY11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327025 w 736600"/>
                  <a:gd name="connsiteY6" fmla="*/ 306433 h 313264"/>
                  <a:gd name="connsiteX7" fmla="*/ 396875 w 736600"/>
                  <a:gd name="connsiteY7" fmla="*/ 265158 h 313264"/>
                  <a:gd name="connsiteX8" fmla="*/ 501650 w 736600"/>
                  <a:gd name="connsiteY8" fmla="*/ 306433 h 313264"/>
                  <a:gd name="connsiteX9" fmla="*/ 612775 w 736600"/>
                  <a:gd name="connsiteY9" fmla="*/ 261983 h 313264"/>
                  <a:gd name="connsiteX10" fmla="*/ 698500 w 736600"/>
                  <a:gd name="connsiteY10" fmla="*/ 309608 h 313264"/>
                  <a:gd name="connsiteX11" fmla="*/ 736600 w 736600"/>
                  <a:gd name="connsiteY11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327025 w 736600"/>
                  <a:gd name="connsiteY6" fmla="*/ 306433 h 313264"/>
                  <a:gd name="connsiteX7" fmla="*/ 396875 w 736600"/>
                  <a:gd name="connsiteY7" fmla="*/ 265158 h 313264"/>
                  <a:gd name="connsiteX8" fmla="*/ 501650 w 736600"/>
                  <a:gd name="connsiteY8" fmla="*/ 306433 h 313264"/>
                  <a:gd name="connsiteX9" fmla="*/ 612775 w 736600"/>
                  <a:gd name="connsiteY9" fmla="*/ 261983 h 313264"/>
                  <a:gd name="connsiteX10" fmla="*/ 698500 w 736600"/>
                  <a:gd name="connsiteY10" fmla="*/ 309608 h 313264"/>
                  <a:gd name="connsiteX11" fmla="*/ 736600 w 736600"/>
                  <a:gd name="connsiteY11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327025 w 736600"/>
                  <a:gd name="connsiteY6" fmla="*/ 306433 h 313264"/>
                  <a:gd name="connsiteX7" fmla="*/ 396875 w 736600"/>
                  <a:gd name="connsiteY7" fmla="*/ 265158 h 313264"/>
                  <a:gd name="connsiteX8" fmla="*/ 501650 w 736600"/>
                  <a:gd name="connsiteY8" fmla="*/ 306433 h 313264"/>
                  <a:gd name="connsiteX9" fmla="*/ 612775 w 736600"/>
                  <a:gd name="connsiteY9" fmla="*/ 261983 h 313264"/>
                  <a:gd name="connsiteX10" fmla="*/ 698500 w 736600"/>
                  <a:gd name="connsiteY10" fmla="*/ 309608 h 313264"/>
                  <a:gd name="connsiteX11" fmla="*/ 736600 w 736600"/>
                  <a:gd name="connsiteY11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330367 w 736600"/>
                  <a:gd name="connsiteY6" fmla="*/ 295080 h 313264"/>
                  <a:gd name="connsiteX7" fmla="*/ 396875 w 736600"/>
                  <a:gd name="connsiteY7" fmla="*/ 265158 h 313264"/>
                  <a:gd name="connsiteX8" fmla="*/ 501650 w 736600"/>
                  <a:gd name="connsiteY8" fmla="*/ 306433 h 313264"/>
                  <a:gd name="connsiteX9" fmla="*/ 612775 w 736600"/>
                  <a:gd name="connsiteY9" fmla="*/ 261983 h 313264"/>
                  <a:gd name="connsiteX10" fmla="*/ 698500 w 736600"/>
                  <a:gd name="connsiteY10" fmla="*/ 309608 h 313264"/>
                  <a:gd name="connsiteX11" fmla="*/ 736600 w 736600"/>
                  <a:gd name="connsiteY11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317000 w 736600"/>
                  <a:gd name="connsiteY6" fmla="*/ 302647 h 313264"/>
                  <a:gd name="connsiteX7" fmla="*/ 396875 w 736600"/>
                  <a:gd name="connsiteY7" fmla="*/ 265158 h 313264"/>
                  <a:gd name="connsiteX8" fmla="*/ 501650 w 736600"/>
                  <a:gd name="connsiteY8" fmla="*/ 306433 h 313264"/>
                  <a:gd name="connsiteX9" fmla="*/ 612775 w 736600"/>
                  <a:gd name="connsiteY9" fmla="*/ 261983 h 313264"/>
                  <a:gd name="connsiteX10" fmla="*/ 698500 w 736600"/>
                  <a:gd name="connsiteY10" fmla="*/ 309608 h 313264"/>
                  <a:gd name="connsiteX11" fmla="*/ 736600 w 736600"/>
                  <a:gd name="connsiteY11" fmla="*/ 306433 h 313264"/>
                  <a:gd name="connsiteX0" fmla="*/ 0 w 736600"/>
                  <a:gd name="connsiteY0" fmla="*/ 309382 h 313038"/>
                  <a:gd name="connsiteX1" fmla="*/ 79375 w 736600"/>
                  <a:gd name="connsiteY1" fmla="*/ 277632 h 313038"/>
                  <a:gd name="connsiteX2" fmla="*/ 149225 w 736600"/>
                  <a:gd name="connsiteY2" fmla="*/ 261757 h 313038"/>
                  <a:gd name="connsiteX3" fmla="*/ 193675 w 736600"/>
                  <a:gd name="connsiteY3" fmla="*/ 33889 h 313038"/>
                  <a:gd name="connsiteX4" fmla="*/ 196850 w 736600"/>
                  <a:gd name="connsiteY4" fmla="*/ 33888 h 313038"/>
                  <a:gd name="connsiteX5" fmla="*/ 216235 w 736600"/>
                  <a:gd name="connsiteY5" fmla="*/ 277022 h 313038"/>
                  <a:gd name="connsiteX6" fmla="*/ 317000 w 736600"/>
                  <a:gd name="connsiteY6" fmla="*/ 302421 h 313038"/>
                  <a:gd name="connsiteX7" fmla="*/ 396875 w 736600"/>
                  <a:gd name="connsiteY7" fmla="*/ 264932 h 313038"/>
                  <a:gd name="connsiteX8" fmla="*/ 501650 w 736600"/>
                  <a:gd name="connsiteY8" fmla="*/ 306207 h 313038"/>
                  <a:gd name="connsiteX9" fmla="*/ 612775 w 736600"/>
                  <a:gd name="connsiteY9" fmla="*/ 261757 h 313038"/>
                  <a:gd name="connsiteX10" fmla="*/ 698500 w 736600"/>
                  <a:gd name="connsiteY10" fmla="*/ 309382 h 313038"/>
                  <a:gd name="connsiteX11" fmla="*/ 736600 w 736600"/>
                  <a:gd name="connsiteY11" fmla="*/ 306207 h 313038"/>
                  <a:gd name="connsiteX0" fmla="*/ 0 w 736600"/>
                  <a:gd name="connsiteY0" fmla="*/ 309382 h 313038"/>
                  <a:gd name="connsiteX1" fmla="*/ 79375 w 736600"/>
                  <a:gd name="connsiteY1" fmla="*/ 277632 h 313038"/>
                  <a:gd name="connsiteX2" fmla="*/ 149225 w 736600"/>
                  <a:gd name="connsiteY2" fmla="*/ 261757 h 313038"/>
                  <a:gd name="connsiteX3" fmla="*/ 193675 w 736600"/>
                  <a:gd name="connsiteY3" fmla="*/ 33889 h 313038"/>
                  <a:gd name="connsiteX4" fmla="*/ 196850 w 736600"/>
                  <a:gd name="connsiteY4" fmla="*/ 33888 h 313038"/>
                  <a:gd name="connsiteX5" fmla="*/ 216235 w 736600"/>
                  <a:gd name="connsiteY5" fmla="*/ 277022 h 313038"/>
                  <a:gd name="connsiteX6" fmla="*/ 317000 w 736600"/>
                  <a:gd name="connsiteY6" fmla="*/ 302421 h 313038"/>
                  <a:gd name="connsiteX7" fmla="*/ 396875 w 736600"/>
                  <a:gd name="connsiteY7" fmla="*/ 264932 h 313038"/>
                  <a:gd name="connsiteX8" fmla="*/ 501650 w 736600"/>
                  <a:gd name="connsiteY8" fmla="*/ 306207 h 313038"/>
                  <a:gd name="connsiteX9" fmla="*/ 612775 w 736600"/>
                  <a:gd name="connsiteY9" fmla="*/ 261757 h 313038"/>
                  <a:gd name="connsiteX10" fmla="*/ 698500 w 736600"/>
                  <a:gd name="connsiteY10" fmla="*/ 309382 h 313038"/>
                  <a:gd name="connsiteX11" fmla="*/ 736600 w 736600"/>
                  <a:gd name="connsiteY11" fmla="*/ 306207 h 313038"/>
                  <a:gd name="connsiteX0" fmla="*/ 0 w 736600"/>
                  <a:gd name="connsiteY0" fmla="*/ 309382 h 313038"/>
                  <a:gd name="connsiteX1" fmla="*/ 79375 w 736600"/>
                  <a:gd name="connsiteY1" fmla="*/ 277632 h 313038"/>
                  <a:gd name="connsiteX2" fmla="*/ 149225 w 736600"/>
                  <a:gd name="connsiteY2" fmla="*/ 261757 h 313038"/>
                  <a:gd name="connsiteX3" fmla="*/ 193675 w 736600"/>
                  <a:gd name="connsiteY3" fmla="*/ 33889 h 313038"/>
                  <a:gd name="connsiteX4" fmla="*/ 196850 w 736600"/>
                  <a:gd name="connsiteY4" fmla="*/ 33888 h 313038"/>
                  <a:gd name="connsiteX5" fmla="*/ 216235 w 736600"/>
                  <a:gd name="connsiteY5" fmla="*/ 277022 h 313038"/>
                  <a:gd name="connsiteX6" fmla="*/ 317000 w 736600"/>
                  <a:gd name="connsiteY6" fmla="*/ 302421 h 313038"/>
                  <a:gd name="connsiteX7" fmla="*/ 396875 w 736600"/>
                  <a:gd name="connsiteY7" fmla="*/ 264932 h 313038"/>
                  <a:gd name="connsiteX8" fmla="*/ 501650 w 736600"/>
                  <a:gd name="connsiteY8" fmla="*/ 306207 h 313038"/>
                  <a:gd name="connsiteX9" fmla="*/ 612775 w 736600"/>
                  <a:gd name="connsiteY9" fmla="*/ 261757 h 313038"/>
                  <a:gd name="connsiteX10" fmla="*/ 698500 w 736600"/>
                  <a:gd name="connsiteY10" fmla="*/ 309382 h 313038"/>
                  <a:gd name="connsiteX11" fmla="*/ 736600 w 736600"/>
                  <a:gd name="connsiteY11" fmla="*/ 306207 h 313038"/>
                  <a:gd name="connsiteX0" fmla="*/ 0 w 736600"/>
                  <a:gd name="connsiteY0" fmla="*/ 309382 h 313038"/>
                  <a:gd name="connsiteX1" fmla="*/ 79375 w 736600"/>
                  <a:gd name="connsiteY1" fmla="*/ 277632 h 313038"/>
                  <a:gd name="connsiteX2" fmla="*/ 149225 w 736600"/>
                  <a:gd name="connsiteY2" fmla="*/ 261757 h 313038"/>
                  <a:gd name="connsiteX3" fmla="*/ 193675 w 736600"/>
                  <a:gd name="connsiteY3" fmla="*/ 33889 h 313038"/>
                  <a:gd name="connsiteX4" fmla="*/ 196850 w 736600"/>
                  <a:gd name="connsiteY4" fmla="*/ 33888 h 313038"/>
                  <a:gd name="connsiteX5" fmla="*/ 216235 w 736600"/>
                  <a:gd name="connsiteY5" fmla="*/ 277022 h 313038"/>
                  <a:gd name="connsiteX6" fmla="*/ 317000 w 736600"/>
                  <a:gd name="connsiteY6" fmla="*/ 302421 h 313038"/>
                  <a:gd name="connsiteX7" fmla="*/ 396875 w 736600"/>
                  <a:gd name="connsiteY7" fmla="*/ 264932 h 313038"/>
                  <a:gd name="connsiteX8" fmla="*/ 501650 w 736600"/>
                  <a:gd name="connsiteY8" fmla="*/ 306207 h 313038"/>
                  <a:gd name="connsiteX9" fmla="*/ 612775 w 736600"/>
                  <a:gd name="connsiteY9" fmla="*/ 261757 h 313038"/>
                  <a:gd name="connsiteX10" fmla="*/ 698500 w 736600"/>
                  <a:gd name="connsiteY10" fmla="*/ 309382 h 313038"/>
                  <a:gd name="connsiteX11" fmla="*/ 736600 w 736600"/>
                  <a:gd name="connsiteY11" fmla="*/ 306207 h 313038"/>
                  <a:gd name="connsiteX0" fmla="*/ 0 w 736600"/>
                  <a:gd name="connsiteY0" fmla="*/ 309382 h 313038"/>
                  <a:gd name="connsiteX1" fmla="*/ 79375 w 736600"/>
                  <a:gd name="connsiteY1" fmla="*/ 277632 h 313038"/>
                  <a:gd name="connsiteX2" fmla="*/ 149225 w 736600"/>
                  <a:gd name="connsiteY2" fmla="*/ 261757 h 313038"/>
                  <a:gd name="connsiteX3" fmla="*/ 193675 w 736600"/>
                  <a:gd name="connsiteY3" fmla="*/ 33889 h 313038"/>
                  <a:gd name="connsiteX4" fmla="*/ 196850 w 736600"/>
                  <a:gd name="connsiteY4" fmla="*/ 33888 h 313038"/>
                  <a:gd name="connsiteX5" fmla="*/ 216235 w 736600"/>
                  <a:gd name="connsiteY5" fmla="*/ 277022 h 313038"/>
                  <a:gd name="connsiteX6" fmla="*/ 317000 w 736600"/>
                  <a:gd name="connsiteY6" fmla="*/ 302421 h 313038"/>
                  <a:gd name="connsiteX7" fmla="*/ 396875 w 736600"/>
                  <a:gd name="connsiteY7" fmla="*/ 264932 h 313038"/>
                  <a:gd name="connsiteX8" fmla="*/ 501650 w 736600"/>
                  <a:gd name="connsiteY8" fmla="*/ 306207 h 313038"/>
                  <a:gd name="connsiteX9" fmla="*/ 612775 w 736600"/>
                  <a:gd name="connsiteY9" fmla="*/ 261757 h 313038"/>
                  <a:gd name="connsiteX10" fmla="*/ 698500 w 736600"/>
                  <a:gd name="connsiteY10" fmla="*/ 309382 h 313038"/>
                  <a:gd name="connsiteX11" fmla="*/ 736600 w 736600"/>
                  <a:gd name="connsiteY11" fmla="*/ 306207 h 313038"/>
                  <a:gd name="connsiteX0" fmla="*/ 0 w 736600"/>
                  <a:gd name="connsiteY0" fmla="*/ 309382 h 313038"/>
                  <a:gd name="connsiteX1" fmla="*/ 79375 w 736600"/>
                  <a:gd name="connsiteY1" fmla="*/ 277632 h 313038"/>
                  <a:gd name="connsiteX2" fmla="*/ 149225 w 736600"/>
                  <a:gd name="connsiteY2" fmla="*/ 261757 h 313038"/>
                  <a:gd name="connsiteX3" fmla="*/ 193675 w 736600"/>
                  <a:gd name="connsiteY3" fmla="*/ 33889 h 313038"/>
                  <a:gd name="connsiteX4" fmla="*/ 196850 w 736600"/>
                  <a:gd name="connsiteY4" fmla="*/ 33888 h 313038"/>
                  <a:gd name="connsiteX5" fmla="*/ 216235 w 736600"/>
                  <a:gd name="connsiteY5" fmla="*/ 277022 h 313038"/>
                  <a:gd name="connsiteX6" fmla="*/ 317000 w 736600"/>
                  <a:gd name="connsiteY6" fmla="*/ 302421 h 313038"/>
                  <a:gd name="connsiteX7" fmla="*/ 396875 w 736600"/>
                  <a:gd name="connsiteY7" fmla="*/ 264932 h 313038"/>
                  <a:gd name="connsiteX8" fmla="*/ 501650 w 736600"/>
                  <a:gd name="connsiteY8" fmla="*/ 306207 h 313038"/>
                  <a:gd name="connsiteX9" fmla="*/ 612775 w 736600"/>
                  <a:gd name="connsiteY9" fmla="*/ 261757 h 313038"/>
                  <a:gd name="connsiteX10" fmla="*/ 698500 w 736600"/>
                  <a:gd name="connsiteY10" fmla="*/ 309382 h 313038"/>
                  <a:gd name="connsiteX11" fmla="*/ 736600 w 736600"/>
                  <a:gd name="connsiteY11" fmla="*/ 306207 h 313038"/>
                  <a:gd name="connsiteX0" fmla="*/ 0 w 736600"/>
                  <a:gd name="connsiteY0" fmla="*/ 309382 h 315959"/>
                  <a:gd name="connsiteX1" fmla="*/ 79375 w 736600"/>
                  <a:gd name="connsiteY1" fmla="*/ 277632 h 315959"/>
                  <a:gd name="connsiteX2" fmla="*/ 149225 w 736600"/>
                  <a:gd name="connsiteY2" fmla="*/ 261757 h 315959"/>
                  <a:gd name="connsiteX3" fmla="*/ 193675 w 736600"/>
                  <a:gd name="connsiteY3" fmla="*/ 33889 h 315959"/>
                  <a:gd name="connsiteX4" fmla="*/ 196850 w 736600"/>
                  <a:gd name="connsiteY4" fmla="*/ 33888 h 315959"/>
                  <a:gd name="connsiteX5" fmla="*/ 216235 w 736600"/>
                  <a:gd name="connsiteY5" fmla="*/ 277022 h 315959"/>
                  <a:gd name="connsiteX6" fmla="*/ 317000 w 736600"/>
                  <a:gd name="connsiteY6" fmla="*/ 302421 h 315959"/>
                  <a:gd name="connsiteX7" fmla="*/ 396875 w 736600"/>
                  <a:gd name="connsiteY7" fmla="*/ 264932 h 315959"/>
                  <a:gd name="connsiteX8" fmla="*/ 501650 w 736600"/>
                  <a:gd name="connsiteY8" fmla="*/ 306207 h 315959"/>
                  <a:gd name="connsiteX9" fmla="*/ 612775 w 736600"/>
                  <a:gd name="connsiteY9" fmla="*/ 261757 h 315959"/>
                  <a:gd name="connsiteX10" fmla="*/ 708527 w 736600"/>
                  <a:gd name="connsiteY10" fmla="*/ 313165 h 315959"/>
                  <a:gd name="connsiteX11" fmla="*/ 736600 w 736600"/>
                  <a:gd name="connsiteY11" fmla="*/ 306207 h 315959"/>
                  <a:gd name="connsiteX0" fmla="*/ 0 w 723233"/>
                  <a:gd name="connsiteY0" fmla="*/ 309382 h 315409"/>
                  <a:gd name="connsiteX1" fmla="*/ 79375 w 723233"/>
                  <a:gd name="connsiteY1" fmla="*/ 277632 h 315409"/>
                  <a:gd name="connsiteX2" fmla="*/ 149225 w 723233"/>
                  <a:gd name="connsiteY2" fmla="*/ 261757 h 315409"/>
                  <a:gd name="connsiteX3" fmla="*/ 193675 w 723233"/>
                  <a:gd name="connsiteY3" fmla="*/ 33889 h 315409"/>
                  <a:gd name="connsiteX4" fmla="*/ 196850 w 723233"/>
                  <a:gd name="connsiteY4" fmla="*/ 33888 h 315409"/>
                  <a:gd name="connsiteX5" fmla="*/ 216235 w 723233"/>
                  <a:gd name="connsiteY5" fmla="*/ 277022 h 315409"/>
                  <a:gd name="connsiteX6" fmla="*/ 317000 w 723233"/>
                  <a:gd name="connsiteY6" fmla="*/ 302421 h 315409"/>
                  <a:gd name="connsiteX7" fmla="*/ 396875 w 723233"/>
                  <a:gd name="connsiteY7" fmla="*/ 264932 h 315409"/>
                  <a:gd name="connsiteX8" fmla="*/ 501650 w 723233"/>
                  <a:gd name="connsiteY8" fmla="*/ 306207 h 315409"/>
                  <a:gd name="connsiteX9" fmla="*/ 612775 w 723233"/>
                  <a:gd name="connsiteY9" fmla="*/ 261757 h 315409"/>
                  <a:gd name="connsiteX10" fmla="*/ 708527 w 723233"/>
                  <a:gd name="connsiteY10" fmla="*/ 313165 h 315409"/>
                  <a:gd name="connsiteX11" fmla="*/ 723233 w 723233"/>
                  <a:gd name="connsiteY11" fmla="*/ 302423 h 315409"/>
                  <a:gd name="connsiteX0" fmla="*/ 0 w 723233"/>
                  <a:gd name="connsiteY0" fmla="*/ 309382 h 315409"/>
                  <a:gd name="connsiteX1" fmla="*/ 79375 w 723233"/>
                  <a:gd name="connsiteY1" fmla="*/ 277632 h 315409"/>
                  <a:gd name="connsiteX2" fmla="*/ 149225 w 723233"/>
                  <a:gd name="connsiteY2" fmla="*/ 261757 h 315409"/>
                  <a:gd name="connsiteX3" fmla="*/ 193675 w 723233"/>
                  <a:gd name="connsiteY3" fmla="*/ 33889 h 315409"/>
                  <a:gd name="connsiteX4" fmla="*/ 196850 w 723233"/>
                  <a:gd name="connsiteY4" fmla="*/ 33888 h 315409"/>
                  <a:gd name="connsiteX5" fmla="*/ 216235 w 723233"/>
                  <a:gd name="connsiteY5" fmla="*/ 277022 h 315409"/>
                  <a:gd name="connsiteX6" fmla="*/ 317000 w 723233"/>
                  <a:gd name="connsiteY6" fmla="*/ 302421 h 315409"/>
                  <a:gd name="connsiteX7" fmla="*/ 396875 w 723233"/>
                  <a:gd name="connsiteY7" fmla="*/ 264932 h 315409"/>
                  <a:gd name="connsiteX8" fmla="*/ 501650 w 723233"/>
                  <a:gd name="connsiteY8" fmla="*/ 306207 h 315409"/>
                  <a:gd name="connsiteX9" fmla="*/ 612775 w 723233"/>
                  <a:gd name="connsiteY9" fmla="*/ 261757 h 315409"/>
                  <a:gd name="connsiteX10" fmla="*/ 708527 w 723233"/>
                  <a:gd name="connsiteY10" fmla="*/ 313165 h 315409"/>
                  <a:gd name="connsiteX11" fmla="*/ 723233 w 723233"/>
                  <a:gd name="connsiteY11" fmla="*/ 302423 h 315409"/>
                  <a:gd name="connsiteX0" fmla="*/ 0 w 729916"/>
                  <a:gd name="connsiteY0" fmla="*/ 309382 h 315959"/>
                  <a:gd name="connsiteX1" fmla="*/ 79375 w 729916"/>
                  <a:gd name="connsiteY1" fmla="*/ 277632 h 315959"/>
                  <a:gd name="connsiteX2" fmla="*/ 149225 w 729916"/>
                  <a:gd name="connsiteY2" fmla="*/ 261757 h 315959"/>
                  <a:gd name="connsiteX3" fmla="*/ 193675 w 729916"/>
                  <a:gd name="connsiteY3" fmla="*/ 33889 h 315959"/>
                  <a:gd name="connsiteX4" fmla="*/ 196850 w 729916"/>
                  <a:gd name="connsiteY4" fmla="*/ 33888 h 315959"/>
                  <a:gd name="connsiteX5" fmla="*/ 216235 w 729916"/>
                  <a:gd name="connsiteY5" fmla="*/ 277022 h 315959"/>
                  <a:gd name="connsiteX6" fmla="*/ 317000 w 729916"/>
                  <a:gd name="connsiteY6" fmla="*/ 302421 h 315959"/>
                  <a:gd name="connsiteX7" fmla="*/ 396875 w 729916"/>
                  <a:gd name="connsiteY7" fmla="*/ 264932 h 315959"/>
                  <a:gd name="connsiteX8" fmla="*/ 501650 w 729916"/>
                  <a:gd name="connsiteY8" fmla="*/ 306207 h 315959"/>
                  <a:gd name="connsiteX9" fmla="*/ 612775 w 729916"/>
                  <a:gd name="connsiteY9" fmla="*/ 261757 h 315959"/>
                  <a:gd name="connsiteX10" fmla="*/ 708527 w 729916"/>
                  <a:gd name="connsiteY10" fmla="*/ 313165 h 315959"/>
                  <a:gd name="connsiteX11" fmla="*/ 729916 w 729916"/>
                  <a:gd name="connsiteY11" fmla="*/ 306207 h 315959"/>
                  <a:gd name="connsiteX0" fmla="*/ 0 w 708527"/>
                  <a:gd name="connsiteY0" fmla="*/ 309382 h 313165"/>
                  <a:gd name="connsiteX1" fmla="*/ 79375 w 708527"/>
                  <a:gd name="connsiteY1" fmla="*/ 277632 h 313165"/>
                  <a:gd name="connsiteX2" fmla="*/ 149225 w 708527"/>
                  <a:gd name="connsiteY2" fmla="*/ 261757 h 313165"/>
                  <a:gd name="connsiteX3" fmla="*/ 193675 w 708527"/>
                  <a:gd name="connsiteY3" fmla="*/ 33889 h 313165"/>
                  <a:gd name="connsiteX4" fmla="*/ 196850 w 708527"/>
                  <a:gd name="connsiteY4" fmla="*/ 33888 h 313165"/>
                  <a:gd name="connsiteX5" fmla="*/ 216235 w 708527"/>
                  <a:gd name="connsiteY5" fmla="*/ 277022 h 313165"/>
                  <a:gd name="connsiteX6" fmla="*/ 317000 w 708527"/>
                  <a:gd name="connsiteY6" fmla="*/ 302421 h 313165"/>
                  <a:gd name="connsiteX7" fmla="*/ 396875 w 708527"/>
                  <a:gd name="connsiteY7" fmla="*/ 264932 h 313165"/>
                  <a:gd name="connsiteX8" fmla="*/ 501650 w 708527"/>
                  <a:gd name="connsiteY8" fmla="*/ 306207 h 313165"/>
                  <a:gd name="connsiteX9" fmla="*/ 612775 w 708527"/>
                  <a:gd name="connsiteY9" fmla="*/ 261757 h 313165"/>
                  <a:gd name="connsiteX10" fmla="*/ 708527 w 708527"/>
                  <a:gd name="connsiteY10" fmla="*/ 313165 h 313165"/>
                  <a:gd name="connsiteX0" fmla="*/ 0 w 708527"/>
                  <a:gd name="connsiteY0" fmla="*/ 309382 h 313165"/>
                  <a:gd name="connsiteX1" fmla="*/ 79375 w 708527"/>
                  <a:gd name="connsiteY1" fmla="*/ 277632 h 313165"/>
                  <a:gd name="connsiteX2" fmla="*/ 149225 w 708527"/>
                  <a:gd name="connsiteY2" fmla="*/ 261757 h 313165"/>
                  <a:gd name="connsiteX3" fmla="*/ 193675 w 708527"/>
                  <a:gd name="connsiteY3" fmla="*/ 33889 h 313165"/>
                  <a:gd name="connsiteX4" fmla="*/ 196850 w 708527"/>
                  <a:gd name="connsiteY4" fmla="*/ 33888 h 313165"/>
                  <a:gd name="connsiteX5" fmla="*/ 216235 w 708527"/>
                  <a:gd name="connsiteY5" fmla="*/ 277022 h 313165"/>
                  <a:gd name="connsiteX6" fmla="*/ 317000 w 708527"/>
                  <a:gd name="connsiteY6" fmla="*/ 302421 h 313165"/>
                  <a:gd name="connsiteX7" fmla="*/ 396875 w 708527"/>
                  <a:gd name="connsiteY7" fmla="*/ 264932 h 313165"/>
                  <a:gd name="connsiteX8" fmla="*/ 501650 w 708527"/>
                  <a:gd name="connsiteY8" fmla="*/ 306207 h 313165"/>
                  <a:gd name="connsiteX9" fmla="*/ 612775 w 708527"/>
                  <a:gd name="connsiteY9" fmla="*/ 261757 h 313165"/>
                  <a:gd name="connsiteX10" fmla="*/ 708527 w 708527"/>
                  <a:gd name="connsiteY10" fmla="*/ 313165 h 313165"/>
                  <a:gd name="connsiteX0" fmla="*/ 0 w 708527"/>
                  <a:gd name="connsiteY0" fmla="*/ 309382 h 313165"/>
                  <a:gd name="connsiteX1" fmla="*/ 79375 w 708527"/>
                  <a:gd name="connsiteY1" fmla="*/ 277632 h 313165"/>
                  <a:gd name="connsiteX2" fmla="*/ 149225 w 708527"/>
                  <a:gd name="connsiteY2" fmla="*/ 261757 h 313165"/>
                  <a:gd name="connsiteX3" fmla="*/ 193675 w 708527"/>
                  <a:gd name="connsiteY3" fmla="*/ 33889 h 313165"/>
                  <a:gd name="connsiteX4" fmla="*/ 196850 w 708527"/>
                  <a:gd name="connsiteY4" fmla="*/ 33888 h 313165"/>
                  <a:gd name="connsiteX5" fmla="*/ 216235 w 708527"/>
                  <a:gd name="connsiteY5" fmla="*/ 277022 h 313165"/>
                  <a:gd name="connsiteX6" fmla="*/ 317000 w 708527"/>
                  <a:gd name="connsiteY6" fmla="*/ 302421 h 313165"/>
                  <a:gd name="connsiteX7" fmla="*/ 396875 w 708527"/>
                  <a:gd name="connsiteY7" fmla="*/ 264932 h 313165"/>
                  <a:gd name="connsiteX8" fmla="*/ 501650 w 708527"/>
                  <a:gd name="connsiteY8" fmla="*/ 306207 h 313165"/>
                  <a:gd name="connsiteX9" fmla="*/ 612775 w 708527"/>
                  <a:gd name="connsiteY9" fmla="*/ 261757 h 313165"/>
                  <a:gd name="connsiteX10" fmla="*/ 708527 w 708527"/>
                  <a:gd name="connsiteY10" fmla="*/ 313165 h 313165"/>
                  <a:gd name="connsiteX0" fmla="*/ 0 w 708527"/>
                  <a:gd name="connsiteY0" fmla="*/ 309382 h 313165"/>
                  <a:gd name="connsiteX1" fmla="*/ 79375 w 708527"/>
                  <a:gd name="connsiteY1" fmla="*/ 277632 h 313165"/>
                  <a:gd name="connsiteX2" fmla="*/ 149225 w 708527"/>
                  <a:gd name="connsiteY2" fmla="*/ 261757 h 313165"/>
                  <a:gd name="connsiteX3" fmla="*/ 193675 w 708527"/>
                  <a:gd name="connsiteY3" fmla="*/ 33889 h 313165"/>
                  <a:gd name="connsiteX4" fmla="*/ 196850 w 708527"/>
                  <a:gd name="connsiteY4" fmla="*/ 33888 h 313165"/>
                  <a:gd name="connsiteX5" fmla="*/ 216235 w 708527"/>
                  <a:gd name="connsiteY5" fmla="*/ 277022 h 313165"/>
                  <a:gd name="connsiteX6" fmla="*/ 317000 w 708527"/>
                  <a:gd name="connsiteY6" fmla="*/ 302421 h 313165"/>
                  <a:gd name="connsiteX7" fmla="*/ 396875 w 708527"/>
                  <a:gd name="connsiteY7" fmla="*/ 264932 h 313165"/>
                  <a:gd name="connsiteX8" fmla="*/ 501650 w 708527"/>
                  <a:gd name="connsiteY8" fmla="*/ 306207 h 313165"/>
                  <a:gd name="connsiteX9" fmla="*/ 612775 w 708527"/>
                  <a:gd name="connsiteY9" fmla="*/ 261757 h 313165"/>
                  <a:gd name="connsiteX10" fmla="*/ 708527 w 708527"/>
                  <a:gd name="connsiteY10" fmla="*/ 313165 h 313165"/>
                  <a:gd name="connsiteX0" fmla="*/ 0 w 708527"/>
                  <a:gd name="connsiteY0" fmla="*/ 309382 h 313165"/>
                  <a:gd name="connsiteX1" fmla="*/ 79375 w 708527"/>
                  <a:gd name="connsiteY1" fmla="*/ 277632 h 313165"/>
                  <a:gd name="connsiteX2" fmla="*/ 149225 w 708527"/>
                  <a:gd name="connsiteY2" fmla="*/ 261757 h 313165"/>
                  <a:gd name="connsiteX3" fmla="*/ 193675 w 708527"/>
                  <a:gd name="connsiteY3" fmla="*/ 33889 h 313165"/>
                  <a:gd name="connsiteX4" fmla="*/ 196850 w 708527"/>
                  <a:gd name="connsiteY4" fmla="*/ 33888 h 313165"/>
                  <a:gd name="connsiteX5" fmla="*/ 216235 w 708527"/>
                  <a:gd name="connsiteY5" fmla="*/ 277022 h 313165"/>
                  <a:gd name="connsiteX6" fmla="*/ 317000 w 708527"/>
                  <a:gd name="connsiteY6" fmla="*/ 302421 h 313165"/>
                  <a:gd name="connsiteX7" fmla="*/ 396875 w 708527"/>
                  <a:gd name="connsiteY7" fmla="*/ 264932 h 313165"/>
                  <a:gd name="connsiteX8" fmla="*/ 501650 w 708527"/>
                  <a:gd name="connsiteY8" fmla="*/ 306207 h 313165"/>
                  <a:gd name="connsiteX9" fmla="*/ 612775 w 708527"/>
                  <a:gd name="connsiteY9" fmla="*/ 261757 h 313165"/>
                  <a:gd name="connsiteX10" fmla="*/ 708527 w 708527"/>
                  <a:gd name="connsiteY10" fmla="*/ 313165 h 313165"/>
                  <a:gd name="connsiteX0" fmla="*/ 0 w 708527"/>
                  <a:gd name="connsiteY0" fmla="*/ 309382 h 313165"/>
                  <a:gd name="connsiteX1" fmla="*/ 149225 w 708527"/>
                  <a:gd name="connsiteY1" fmla="*/ 261757 h 313165"/>
                  <a:gd name="connsiteX2" fmla="*/ 193675 w 708527"/>
                  <a:gd name="connsiteY2" fmla="*/ 33889 h 313165"/>
                  <a:gd name="connsiteX3" fmla="*/ 196850 w 708527"/>
                  <a:gd name="connsiteY3" fmla="*/ 33888 h 313165"/>
                  <a:gd name="connsiteX4" fmla="*/ 216235 w 708527"/>
                  <a:gd name="connsiteY4" fmla="*/ 277022 h 313165"/>
                  <a:gd name="connsiteX5" fmla="*/ 317000 w 708527"/>
                  <a:gd name="connsiteY5" fmla="*/ 302421 h 313165"/>
                  <a:gd name="connsiteX6" fmla="*/ 396875 w 708527"/>
                  <a:gd name="connsiteY6" fmla="*/ 264932 h 313165"/>
                  <a:gd name="connsiteX7" fmla="*/ 501650 w 708527"/>
                  <a:gd name="connsiteY7" fmla="*/ 306207 h 313165"/>
                  <a:gd name="connsiteX8" fmla="*/ 612775 w 708527"/>
                  <a:gd name="connsiteY8" fmla="*/ 261757 h 313165"/>
                  <a:gd name="connsiteX9" fmla="*/ 708527 w 708527"/>
                  <a:gd name="connsiteY9" fmla="*/ 313165 h 313165"/>
                  <a:gd name="connsiteX0" fmla="*/ 0 w 708527"/>
                  <a:gd name="connsiteY0" fmla="*/ 309382 h 313165"/>
                  <a:gd name="connsiteX1" fmla="*/ 149225 w 708527"/>
                  <a:gd name="connsiteY1" fmla="*/ 261757 h 313165"/>
                  <a:gd name="connsiteX2" fmla="*/ 193675 w 708527"/>
                  <a:gd name="connsiteY2" fmla="*/ 33889 h 313165"/>
                  <a:gd name="connsiteX3" fmla="*/ 196850 w 708527"/>
                  <a:gd name="connsiteY3" fmla="*/ 33888 h 313165"/>
                  <a:gd name="connsiteX4" fmla="*/ 216235 w 708527"/>
                  <a:gd name="connsiteY4" fmla="*/ 277022 h 313165"/>
                  <a:gd name="connsiteX5" fmla="*/ 317000 w 708527"/>
                  <a:gd name="connsiteY5" fmla="*/ 302421 h 313165"/>
                  <a:gd name="connsiteX6" fmla="*/ 396875 w 708527"/>
                  <a:gd name="connsiteY6" fmla="*/ 264932 h 313165"/>
                  <a:gd name="connsiteX7" fmla="*/ 501650 w 708527"/>
                  <a:gd name="connsiteY7" fmla="*/ 306207 h 313165"/>
                  <a:gd name="connsiteX8" fmla="*/ 612775 w 708527"/>
                  <a:gd name="connsiteY8" fmla="*/ 261757 h 313165"/>
                  <a:gd name="connsiteX9" fmla="*/ 708527 w 708527"/>
                  <a:gd name="connsiteY9" fmla="*/ 313165 h 313165"/>
                  <a:gd name="connsiteX0" fmla="*/ 0 w 708527"/>
                  <a:gd name="connsiteY0" fmla="*/ 309382 h 313165"/>
                  <a:gd name="connsiteX1" fmla="*/ 149225 w 708527"/>
                  <a:gd name="connsiteY1" fmla="*/ 261757 h 313165"/>
                  <a:gd name="connsiteX2" fmla="*/ 193675 w 708527"/>
                  <a:gd name="connsiteY2" fmla="*/ 33889 h 313165"/>
                  <a:gd name="connsiteX3" fmla="*/ 196850 w 708527"/>
                  <a:gd name="connsiteY3" fmla="*/ 33888 h 313165"/>
                  <a:gd name="connsiteX4" fmla="*/ 216235 w 708527"/>
                  <a:gd name="connsiteY4" fmla="*/ 277022 h 313165"/>
                  <a:gd name="connsiteX5" fmla="*/ 317000 w 708527"/>
                  <a:gd name="connsiteY5" fmla="*/ 302421 h 313165"/>
                  <a:gd name="connsiteX6" fmla="*/ 396875 w 708527"/>
                  <a:gd name="connsiteY6" fmla="*/ 264932 h 313165"/>
                  <a:gd name="connsiteX7" fmla="*/ 501650 w 708527"/>
                  <a:gd name="connsiteY7" fmla="*/ 306207 h 313165"/>
                  <a:gd name="connsiteX8" fmla="*/ 612775 w 708527"/>
                  <a:gd name="connsiteY8" fmla="*/ 261757 h 313165"/>
                  <a:gd name="connsiteX9" fmla="*/ 708527 w 708527"/>
                  <a:gd name="connsiteY9" fmla="*/ 313165 h 313165"/>
                  <a:gd name="connsiteX0" fmla="*/ 0 w 708527"/>
                  <a:gd name="connsiteY0" fmla="*/ 305641 h 309424"/>
                  <a:gd name="connsiteX1" fmla="*/ 115807 w 708527"/>
                  <a:gd name="connsiteY1" fmla="*/ 269369 h 309424"/>
                  <a:gd name="connsiteX2" fmla="*/ 193675 w 708527"/>
                  <a:gd name="connsiteY2" fmla="*/ 30148 h 309424"/>
                  <a:gd name="connsiteX3" fmla="*/ 196850 w 708527"/>
                  <a:gd name="connsiteY3" fmla="*/ 30147 h 309424"/>
                  <a:gd name="connsiteX4" fmla="*/ 216235 w 708527"/>
                  <a:gd name="connsiteY4" fmla="*/ 273281 h 309424"/>
                  <a:gd name="connsiteX5" fmla="*/ 317000 w 708527"/>
                  <a:gd name="connsiteY5" fmla="*/ 298680 h 309424"/>
                  <a:gd name="connsiteX6" fmla="*/ 396875 w 708527"/>
                  <a:gd name="connsiteY6" fmla="*/ 261191 h 309424"/>
                  <a:gd name="connsiteX7" fmla="*/ 501650 w 708527"/>
                  <a:gd name="connsiteY7" fmla="*/ 302466 h 309424"/>
                  <a:gd name="connsiteX8" fmla="*/ 612775 w 708527"/>
                  <a:gd name="connsiteY8" fmla="*/ 258016 h 309424"/>
                  <a:gd name="connsiteX9" fmla="*/ 708527 w 708527"/>
                  <a:gd name="connsiteY9" fmla="*/ 309424 h 309424"/>
                  <a:gd name="connsiteX0" fmla="*/ 0 w 708527"/>
                  <a:gd name="connsiteY0" fmla="*/ 305641 h 309424"/>
                  <a:gd name="connsiteX1" fmla="*/ 115807 w 708527"/>
                  <a:gd name="connsiteY1" fmla="*/ 269369 h 309424"/>
                  <a:gd name="connsiteX2" fmla="*/ 193675 w 708527"/>
                  <a:gd name="connsiteY2" fmla="*/ 30148 h 309424"/>
                  <a:gd name="connsiteX3" fmla="*/ 196850 w 708527"/>
                  <a:gd name="connsiteY3" fmla="*/ 30147 h 309424"/>
                  <a:gd name="connsiteX4" fmla="*/ 216235 w 708527"/>
                  <a:gd name="connsiteY4" fmla="*/ 273281 h 309424"/>
                  <a:gd name="connsiteX5" fmla="*/ 317000 w 708527"/>
                  <a:gd name="connsiteY5" fmla="*/ 298680 h 309424"/>
                  <a:gd name="connsiteX6" fmla="*/ 396875 w 708527"/>
                  <a:gd name="connsiteY6" fmla="*/ 261191 h 309424"/>
                  <a:gd name="connsiteX7" fmla="*/ 501650 w 708527"/>
                  <a:gd name="connsiteY7" fmla="*/ 302466 h 309424"/>
                  <a:gd name="connsiteX8" fmla="*/ 612775 w 708527"/>
                  <a:gd name="connsiteY8" fmla="*/ 258016 h 309424"/>
                  <a:gd name="connsiteX9" fmla="*/ 708527 w 708527"/>
                  <a:gd name="connsiteY9" fmla="*/ 309424 h 309424"/>
                  <a:gd name="connsiteX0" fmla="*/ 0 w 708527"/>
                  <a:gd name="connsiteY0" fmla="*/ 305641 h 309424"/>
                  <a:gd name="connsiteX1" fmla="*/ 115807 w 708527"/>
                  <a:gd name="connsiteY1" fmla="*/ 269369 h 309424"/>
                  <a:gd name="connsiteX2" fmla="*/ 193675 w 708527"/>
                  <a:gd name="connsiteY2" fmla="*/ 30148 h 309424"/>
                  <a:gd name="connsiteX3" fmla="*/ 196850 w 708527"/>
                  <a:gd name="connsiteY3" fmla="*/ 30147 h 309424"/>
                  <a:gd name="connsiteX4" fmla="*/ 216235 w 708527"/>
                  <a:gd name="connsiteY4" fmla="*/ 273281 h 309424"/>
                  <a:gd name="connsiteX5" fmla="*/ 317000 w 708527"/>
                  <a:gd name="connsiteY5" fmla="*/ 298680 h 309424"/>
                  <a:gd name="connsiteX6" fmla="*/ 396875 w 708527"/>
                  <a:gd name="connsiteY6" fmla="*/ 261191 h 309424"/>
                  <a:gd name="connsiteX7" fmla="*/ 501650 w 708527"/>
                  <a:gd name="connsiteY7" fmla="*/ 302466 h 309424"/>
                  <a:gd name="connsiteX8" fmla="*/ 612775 w 708527"/>
                  <a:gd name="connsiteY8" fmla="*/ 258016 h 309424"/>
                  <a:gd name="connsiteX9" fmla="*/ 708527 w 708527"/>
                  <a:gd name="connsiteY9" fmla="*/ 309424 h 309424"/>
                  <a:gd name="connsiteX0" fmla="*/ 0 w 708527"/>
                  <a:gd name="connsiteY0" fmla="*/ 305641 h 309424"/>
                  <a:gd name="connsiteX1" fmla="*/ 115807 w 708527"/>
                  <a:gd name="connsiteY1" fmla="*/ 269369 h 309424"/>
                  <a:gd name="connsiteX2" fmla="*/ 193675 w 708527"/>
                  <a:gd name="connsiteY2" fmla="*/ 30148 h 309424"/>
                  <a:gd name="connsiteX3" fmla="*/ 196850 w 708527"/>
                  <a:gd name="connsiteY3" fmla="*/ 30147 h 309424"/>
                  <a:gd name="connsiteX4" fmla="*/ 216235 w 708527"/>
                  <a:gd name="connsiteY4" fmla="*/ 273281 h 309424"/>
                  <a:gd name="connsiteX5" fmla="*/ 317000 w 708527"/>
                  <a:gd name="connsiteY5" fmla="*/ 298680 h 309424"/>
                  <a:gd name="connsiteX6" fmla="*/ 396875 w 708527"/>
                  <a:gd name="connsiteY6" fmla="*/ 261191 h 309424"/>
                  <a:gd name="connsiteX7" fmla="*/ 501650 w 708527"/>
                  <a:gd name="connsiteY7" fmla="*/ 302466 h 309424"/>
                  <a:gd name="connsiteX8" fmla="*/ 612775 w 708527"/>
                  <a:gd name="connsiteY8" fmla="*/ 258016 h 309424"/>
                  <a:gd name="connsiteX9" fmla="*/ 708527 w 708527"/>
                  <a:gd name="connsiteY9" fmla="*/ 309424 h 309424"/>
                  <a:gd name="connsiteX0" fmla="*/ 0 w 708527"/>
                  <a:gd name="connsiteY0" fmla="*/ 305641 h 309424"/>
                  <a:gd name="connsiteX1" fmla="*/ 115807 w 708527"/>
                  <a:gd name="connsiteY1" fmla="*/ 269369 h 309424"/>
                  <a:gd name="connsiteX2" fmla="*/ 193675 w 708527"/>
                  <a:gd name="connsiteY2" fmla="*/ 30148 h 309424"/>
                  <a:gd name="connsiteX3" fmla="*/ 196850 w 708527"/>
                  <a:gd name="connsiteY3" fmla="*/ 30147 h 309424"/>
                  <a:gd name="connsiteX4" fmla="*/ 216235 w 708527"/>
                  <a:gd name="connsiteY4" fmla="*/ 273281 h 309424"/>
                  <a:gd name="connsiteX5" fmla="*/ 317000 w 708527"/>
                  <a:gd name="connsiteY5" fmla="*/ 298680 h 309424"/>
                  <a:gd name="connsiteX6" fmla="*/ 396875 w 708527"/>
                  <a:gd name="connsiteY6" fmla="*/ 261191 h 309424"/>
                  <a:gd name="connsiteX7" fmla="*/ 501650 w 708527"/>
                  <a:gd name="connsiteY7" fmla="*/ 302466 h 309424"/>
                  <a:gd name="connsiteX8" fmla="*/ 612775 w 708527"/>
                  <a:gd name="connsiteY8" fmla="*/ 258016 h 309424"/>
                  <a:gd name="connsiteX9" fmla="*/ 708527 w 708527"/>
                  <a:gd name="connsiteY9" fmla="*/ 309424 h 309424"/>
                  <a:gd name="connsiteX0" fmla="*/ 0 w 708527"/>
                  <a:gd name="connsiteY0" fmla="*/ 305878 h 309661"/>
                  <a:gd name="connsiteX1" fmla="*/ 109124 w 708527"/>
                  <a:gd name="connsiteY1" fmla="*/ 273389 h 309661"/>
                  <a:gd name="connsiteX2" fmla="*/ 193675 w 708527"/>
                  <a:gd name="connsiteY2" fmla="*/ 30385 h 309661"/>
                  <a:gd name="connsiteX3" fmla="*/ 196850 w 708527"/>
                  <a:gd name="connsiteY3" fmla="*/ 30384 h 309661"/>
                  <a:gd name="connsiteX4" fmla="*/ 216235 w 708527"/>
                  <a:gd name="connsiteY4" fmla="*/ 273518 h 309661"/>
                  <a:gd name="connsiteX5" fmla="*/ 317000 w 708527"/>
                  <a:gd name="connsiteY5" fmla="*/ 298917 h 309661"/>
                  <a:gd name="connsiteX6" fmla="*/ 396875 w 708527"/>
                  <a:gd name="connsiteY6" fmla="*/ 261428 h 309661"/>
                  <a:gd name="connsiteX7" fmla="*/ 501650 w 708527"/>
                  <a:gd name="connsiteY7" fmla="*/ 302703 h 309661"/>
                  <a:gd name="connsiteX8" fmla="*/ 612775 w 708527"/>
                  <a:gd name="connsiteY8" fmla="*/ 258253 h 309661"/>
                  <a:gd name="connsiteX9" fmla="*/ 708527 w 708527"/>
                  <a:gd name="connsiteY9" fmla="*/ 309661 h 309661"/>
                  <a:gd name="connsiteX0" fmla="*/ 0 w 708527"/>
                  <a:gd name="connsiteY0" fmla="*/ 305878 h 309661"/>
                  <a:gd name="connsiteX1" fmla="*/ 129175 w 708527"/>
                  <a:gd name="connsiteY1" fmla="*/ 273389 h 309661"/>
                  <a:gd name="connsiteX2" fmla="*/ 193675 w 708527"/>
                  <a:gd name="connsiteY2" fmla="*/ 30385 h 309661"/>
                  <a:gd name="connsiteX3" fmla="*/ 196850 w 708527"/>
                  <a:gd name="connsiteY3" fmla="*/ 30384 h 309661"/>
                  <a:gd name="connsiteX4" fmla="*/ 216235 w 708527"/>
                  <a:gd name="connsiteY4" fmla="*/ 273518 h 309661"/>
                  <a:gd name="connsiteX5" fmla="*/ 317000 w 708527"/>
                  <a:gd name="connsiteY5" fmla="*/ 298917 h 309661"/>
                  <a:gd name="connsiteX6" fmla="*/ 396875 w 708527"/>
                  <a:gd name="connsiteY6" fmla="*/ 261428 h 309661"/>
                  <a:gd name="connsiteX7" fmla="*/ 501650 w 708527"/>
                  <a:gd name="connsiteY7" fmla="*/ 302703 h 309661"/>
                  <a:gd name="connsiteX8" fmla="*/ 612775 w 708527"/>
                  <a:gd name="connsiteY8" fmla="*/ 258253 h 309661"/>
                  <a:gd name="connsiteX9" fmla="*/ 708527 w 708527"/>
                  <a:gd name="connsiteY9" fmla="*/ 309661 h 309661"/>
                  <a:gd name="connsiteX0" fmla="*/ 0 w 708527"/>
                  <a:gd name="connsiteY0" fmla="*/ 305878 h 309661"/>
                  <a:gd name="connsiteX1" fmla="*/ 129175 w 708527"/>
                  <a:gd name="connsiteY1" fmla="*/ 273389 h 309661"/>
                  <a:gd name="connsiteX2" fmla="*/ 193675 w 708527"/>
                  <a:gd name="connsiteY2" fmla="*/ 30385 h 309661"/>
                  <a:gd name="connsiteX3" fmla="*/ 196850 w 708527"/>
                  <a:gd name="connsiteY3" fmla="*/ 30384 h 309661"/>
                  <a:gd name="connsiteX4" fmla="*/ 216235 w 708527"/>
                  <a:gd name="connsiteY4" fmla="*/ 273518 h 309661"/>
                  <a:gd name="connsiteX5" fmla="*/ 317000 w 708527"/>
                  <a:gd name="connsiteY5" fmla="*/ 298917 h 309661"/>
                  <a:gd name="connsiteX6" fmla="*/ 396875 w 708527"/>
                  <a:gd name="connsiteY6" fmla="*/ 261428 h 309661"/>
                  <a:gd name="connsiteX7" fmla="*/ 501650 w 708527"/>
                  <a:gd name="connsiteY7" fmla="*/ 302703 h 309661"/>
                  <a:gd name="connsiteX8" fmla="*/ 612775 w 708527"/>
                  <a:gd name="connsiteY8" fmla="*/ 258253 h 309661"/>
                  <a:gd name="connsiteX9" fmla="*/ 708527 w 708527"/>
                  <a:gd name="connsiteY9" fmla="*/ 309661 h 309661"/>
                  <a:gd name="connsiteX0" fmla="*/ 0 w 708527"/>
                  <a:gd name="connsiteY0" fmla="*/ 305878 h 309661"/>
                  <a:gd name="connsiteX1" fmla="*/ 129175 w 708527"/>
                  <a:gd name="connsiteY1" fmla="*/ 273389 h 309661"/>
                  <a:gd name="connsiteX2" fmla="*/ 193675 w 708527"/>
                  <a:gd name="connsiteY2" fmla="*/ 30385 h 309661"/>
                  <a:gd name="connsiteX3" fmla="*/ 196850 w 708527"/>
                  <a:gd name="connsiteY3" fmla="*/ 30384 h 309661"/>
                  <a:gd name="connsiteX4" fmla="*/ 216235 w 708527"/>
                  <a:gd name="connsiteY4" fmla="*/ 273518 h 309661"/>
                  <a:gd name="connsiteX5" fmla="*/ 317000 w 708527"/>
                  <a:gd name="connsiteY5" fmla="*/ 298917 h 309661"/>
                  <a:gd name="connsiteX6" fmla="*/ 396875 w 708527"/>
                  <a:gd name="connsiteY6" fmla="*/ 261428 h 309661"/>
                  <a:gd name="connsiteX7" fmla="*/ 501650 w 708527"/>
                  <a:gd name="connsiteY7" fmla="*/ 302703 h 309661"/>
                  <a:gd name="connsiteX8" fmla="*/ 612775 w 708527"/>
                  <a:gd name="connsiteY8" fmla="*/ 258253 h 309661"/>
                  <a:gd name="connsiteX9" fmla="*/ 708527 w 708527"/>
                  <a:gd name="connsiteY9" fmla="*/ 309661 h 309661"/>
                  <a:gd name="connsiteX0" fmla="*/ 0 w 708527"/>
                  <a:gd name="connsiteY0" fmla="*/ 295996 h 299779"/>
                  <a:gd name="connsiteX1" fmla="*/ 129175 w 708527"/>
                  <a:gd name="connsiteY1" fmla="*/ 263507 h 299779"/>
                  <a:gd name="connsiteX2" fmla="*/ 193675 w 708527"/>
                  <a:gd name="connsiteY2" fmla="*/ 20503 h 299779"/>
                  <a:gd name="connsiteX3" fmla="*/ 196850 w 708527"/>
                  <a:gd name="connsiteY3" fmla="*/ 20502 h 299779"/>
                  <a:gd name="connsiteX4" fmla="*/ 216235 w 708527"/>
                  <a:gd name="connsiteY4" fmla="*/ 263636 h 299779"/>
                  <a:gd name="connsiteX5" fmla="*/ 317000 w 708527"/>
                  <a:gd name="connsiteY5" fmla="*/ 289035 h 299779"/>
                  <a:gd name="connsiteX6" fmla="*/ 396875 w 708527"/>
                  <a:gd name="connsiteY6" fmla="*/ 251546 h 299779"/>
                  <a:gd name="connsiteX7" fmla="*/ 501650 w 708527"/>
                  <a:gd name="connsiteY7" fmla="*/ 292821 h 299779"/>
                  <a:gd name="connsiteX8" fmla="*/ 612775 w 708527"/>
                  <a:gd name="connsiteY8" fmla="*/ 248371 h 299779"/>
                  <a:gd name="connsiteX9" fmla="*/ 708527 w 708527"/>
                  <a:gd name="connsiteY9" fmla="*/ 299779 h 299779"/>
                  <a:gd name="connsiteX0" fmla="*/ 0 w 708527"/>
                  <a:gd name="connsiteY0" fmla="*/ 295996 h 299779"/>
                  <a:gd name="connsiteX1" fmla="*/ 129175 w 708527"/>
                  <a:gd name="connsiteY1" fmla="*/ 263507 h 299779"/>
                  <a:gd name="connsiteX2" fmla="*/ 193675 w 708527"/>
                  <a:gd name="connsiteY2" fmla="*/ 20503 h 299779"/>
                  <a:gd name="connsiteX3" fmla="*/ 196850 w 708527"/>
                  <a:gd name="connsiteY3" fmla="*/ 20502 h 299779"/>
                  <a:gd name="connsiteX4" fmla="*/ 216235 w 708527"/>
                  <a:gd name="connsiteY4" fmla="*/ 263636 h 299779"/>
                  <a:gd name="connsiteX5" fmla="*/ 317000 w 708527"/>
                  <a:gd name="connsiteY5" fmla="*/ 289035 h 299779"/>
                  <a:gd name="connsiteX6" fmla="*/ 396875 w 708527"/>
                  <a:gd name="connsiteY6" fmla="*/ 251546 h 299779"/>
                  <a:gd name="connsiteX7" fmla="*/ 501650 w 708527"/>
                  <a:gd name="connsiteY7" fmla="*/ 292821 h 299779"/>
                  <a:gd name="connsiteX8" fmla="*/ 612775 w 708527"/>
                  <a:gd name="connsiteY8" fmla="*/ 248371 h 299779"/>
                  <a:gd name="connsiteX9" fmla="*/ 708527 w 708527"/>
                  <a:gd name="connsiteY9" fmla="*/ 299779 h 299779"/>
                  <a:gd name="connsiteX0" fmla="*/ 0 w 708527"/>
                  <a:gd name="connsiteY0" fmla="*/ 295996 h 299779"/>
                  <a:gd name="connsiteX1" fmla="*/ 129175 w 708527"/>
                  <a:gd name="connsiteY1" fmla="*/ 263507 h 299779"/>
                  <a:gd name="connsiteX2" fmla="*/ 193675 w 708527"/>
                  <a:gd name="connsiteY2" fmla="*/ 20503 h 299779"/>
                  <a:gd name="connsiteX3" fmla="*/ 196850 w 708527"/>
                  <a:gd name="connsiteY3" fmla="*/ 20502 h 299779"/>
                  <a:gd name="connsiteX4" fmla="*/ 216235 w 708527"/>
                  <a:gd name="connsiteY4" fmla="*/ 263636 h 299779"/>
                  <a:gd name="connsiteX5" fmla="*/ 317000 w 708527"/>
                  <a:gd name="connsiteY5" fmla="*/ 289035 h 299779"/>
                  <a:gd name="connsiteX6" fmla="*/ 396875 w 708527"/>
                  <a:gd name="connsiteY6" fmla="*/ 251546 h 299779"/>
                  <a:gd name="connsiteX7" fmla="*/ 501650 w 708527"/>
                  <a:gd name="connsiteY7" fmla="*/ 292821 h 299779"/>
                  <a:gd name="connsiteX8" fmla="*/ 612775 w 708527"/>
                  <a:gd name="connsiteY8" fmla="*/ 248371 h 299779"/>
                  <a:gd name="connsiteX9" fmla="*/ 708527 w 708527"/>
                  <a:gd name="connsiteY9" fmla="*/ 299779 h 299779"/>
                  <a:gd name="connsiteX0" fmla="*/ 0 w 708527"/>
                  <a:gd name="connsiteY0" fmla="*/ 295996 h 299779"/>
                  <a:gd name="connsiteX1" fmla="*/ 109125 w 708527"/>
                  <a:gd name="connsiteY1" fmla="*/ 263507 h 299779"/>
                  <a:gd name="connsiteX2" fmla="*/ 193675 w 708527"/>
                  <a:gd name="connsiteY2" fmla="*/ 20503 h 299779"/>
                  <a:gd name="connsiteX3" fmla="*/ 196850 w 708527"/>
                  <a:gd name="connsiteY3" fmla="*/ 20502 h 299779"/>
                  <a:gd name="connsiteX4" fmla="*/ 216235 w 708527"/>
                  <a:gd name="connsiteY4" fmla="*/ 263636 h 299779"/>
                  <a:gd name="connsiteX5" fmla="*/ 317000 w 708527"/>
                  <a:gd name="connsiteY5" fmla="*/ 289035 h 299779"/>
                  <a:gd name="connsiteX6" fmla="*/ 396875 w 708527"/>
                  <a:gd name="connsiteY6" fmla="*/ 251546 h 299779"/>
                  <a:gd name="connsiteX7" fmla="*/ 501650 w 708527"/>
                  <a:gd name="connsiteY7" fmla="*/ 292821 h 299779"/>
                  <a:gd name="connsiteX8" fmla="*/ 612775 w 708527"/>
                  <a:gd name="connsiteY8" fmla="*/ 248371 h 299779"/>
                  <a:gd name="connsiteX9" fmla="*/ 708527 w 708527"/>
                  <a:gd name="connsiteY9" fmla="*/ 299779 h 299779"/>
                  <a:gd name="connsiteX0" fmla="*/ 0 w 708527"/>
                  <a:gd name="connsiteY0" fmla="*/ 294566 h 298349"/>
                  <a:gd name="connsiteX1" fmla="*/ 109125 w 708527"/>
                  <a:gd name="connsiteY1" fmla="*/ 262077 h 298349"/>
                  <a:gd name="connsiteX2" fmla="*/ 193675 w 708527"/>
                  <a:gd name="connsiteY2" fmla="*/ 19073 h 298349"/>
                  <a:gd name="connsiteX3" fmla="*/ 176799 w 708527"/>
                  <a:gd name="connsiteY3" fmla="*/ 22857 h 298349"/>
                  <a:gd name="connsiteX4" fmla="*/ 216235 w 708527"/>
                  <a:gd name="connsiteY4" fmla="*/ 262206 h 298349"/>
                  <a:gd name="connsiteX5" fmla="*/ 317000 w 708527"/>
                  <a:gd name="connsiteY5" fmla="*/ 287605 h 298349"/>
                  <a:gd name="connsiteX6" fmla="*/ 396875 w 708527"/>
                  <a:gd name="connsiteY6" fmla="*/ 250116 h 298349"/>
                  <a:gd name="connsiteX7" fmla="*/ 501650 w 708527"/>
                  <a:gd name="connsiteY7" fmla="*/ 291391 h 298349"/>
                  <a:gd name="connsiteX8" fmla="*/ 612775 w 708527"/>
                  <a:gd name="connsiteY8" fmla="*/ 246941 h 298349"/>
                  <a:gd name="connsiteX9" fmla="*/ 708527 w 708527"/>
                  <a:gd name="connsiteY9" fmla="*/ 298349 h 298349"/>
                  <a:gd name="connsiteX0" fmla="*/ 0 w 708527"/>
                  <a:gd name="connsiteY0" fmla="*/ 275494 h 279277"/>
                  <a:gd name="connsiteX1" fmla="*/ 109125 w 708527"/>
                  <a:gd name="connsiteY1" fmla="*/ 243005 h 279277"/>
                  <a:gd name="connsiteX2" fmla="*/ 193675 w 708527"/>
                  <a:gd name="connsiteY2" fmla="*/ 1 h 279277"/>
                  <a:gd name="connsiteX3" fmla="*/ 216235 w 708527"/>
                  <a:gd name="connsiteY3" fmla="*/ 243134 h 279277"/>
                  <a:gd name="connsiteX4" fmla="*/ 317000 w 708527"/>
                  <a:gd name="connsiteY4" fmla="*/ 268533 h 279277"/>
                  <a:gd name="connsiteX5" fmla="*/ 396875 w 708527"/>
                  <a:gd name="connsiteY5" fmla="*/ 231044 h 279277"/>
                  <a:gd name="connsiteX6" fmla="*/ 501650 w 708527"/>
                  <a:gd name="connsiteY6" fmla="*/ 272319 h 279277"/>
                  <a:gd name="connsiteX7" fmla="*/ 612775 w 708527"/>
                  <a:gd name="connsiteY7" fmla="*/ 227869 h 279277"/>
                  <a:gd name="connsiteX8" fmla="*/ 708527 w 708527"/>
                  <a:gd name="connsiteY8" fmla="*/ 279277 h 279277"/>
                  <a:gd name="connsiteX0" fmla="*/ 0 w 708527"/>
                  <a:gd name="connsiteY0" fmla="*/ 275492 h 279275"/>
                  <a:gd name="connsiteX1" fmla="*/ 109125 w 708527"/>
                  <a:gd name="connsiteY1" fmla="*/ 243003 h 279275"/>
                  <a:gd name="connsiteX2" fmla="*/ 176967 w 708527"/>
                  <a:gd name="connsiteY2" fmla="*/ 0 h 279275"/>
                  <a:gd name="connsiteX3" fmla="*/ 216235 w 708527"/>
                  <a:gd name="connsiteY3" fmla="*/ 243132 h 279275"/>
                  <a:gd name="connsiteX4" fmla="*/ 317000 w 708527"/>
                  <a:gd name="connsiteY4" fmla="*/ 268531 h 279275"/>
                  <a:gd name="connsiteX5" fmla="*/ 396875 w 708527"/>
                  <a:gd name="connsiteY5" fmla="*/ 231042 h 279275"/>
                  <a:gd name="connsiteX6" fmla="*/ 501650 w 708527"/>
                  <a:gd name="connsiteY6" fmla="*/ 272317 h 279275"/>
                  <a:gd name="connsiteX7" fmla="*/ 612775 w 708527"/>
                  <a:gd name="connsiteY7" fmla="*/ 227867 h 279275"/>
                  <a:gd name="connsiteX8" fmla="*/ 708527 w 708527"/>
                  <a:gd name="connsiteY8" fmla="*/ 279275 h 279275"/>
                  <a:gd name="connsiteX0" fmla="*/ 0 w 708527"/>
                  <a:gd name="connsiteY0" fmla="*/ 275492 h 279275"/>
                  <a:gd name="connsiteX1" fmla="*/ 109125 w 708527"/>
                  <a:gd name="connsiteY1" fmla="*/ 243003 h 279275"/>
                  <a:gd name="connsiteX2" fmla="*/ 176967 w 708527"/>
                  <a:gd name="connsiteY2" fmla="*/ 0 h 279275"/>
                  <a:gd name="connsiteX3" fmla="*/ 216235 w 708527"/>
                  <a:gd name="connsiteY3" fmla="*/ 243132 h 279275"/>
                  <a:gd name="connsiteX4" fmla="*/ 317000 w 708527"/>
                  <a:gd name="connsiteY4" fmla="*/ 268531 h 279275"/>
                  <a:gd name="connsiteX5" fmla="*/ 396875 w 708527"/>
                  <a:gd name="connsiteY5" fmla="*/ 231042 h 279275"/>
                  <a:gd name="connsiteX6" fmla="*/ 501650 w 708527"/>
                  <a:gd name="connsiteY6" fmla="*/ 272317 h 279275"/>
                  <a:gd name="connsiteX7" fmla="*/ 612775 w 708527"/>
                  <a:gd name="connsiteY7" fmla="*/ 227867 h 279275"/>
                  <a:gd name="connsiteX8" fmla="*/ 708527 w 708527"/>
                  <a:gd name="connsiteY8" fmla="*/ 279275 h 279275"/>
                  <a:gd name="connsiteX0" fmla="*/ 0 w 708527"/>
                  <a:gd name="connsiteY0" fmla="*/ 275492 h 279275"/>
                  <a:gd name="connsiteX1" fmla="*/ 109125 w 708527"/>
                  <a:gd name="connsiteY1" fmla="*/ 243003 h 279275"/>
                  <a:gd name="connsiteX2" fmla="*/ 176967 w 708527"/>
                  <a:gd name="connsiteY2" fmla="*/ 0 h 279275"/>
                  <a:gd name="connsiteX3" fmla="*/ 216235 w 708527"/>
                  <a:gd name="connsiteY3" fmla="*/ 243132 h 279275"/>
                  <a:gd name="connsiteX4" fmla="*/ 317000 w 708527"/>
                  <a:gd name="connsiteY4" fmla="*/ 268531 h 279275"/>
                  <a:gd name="connsiteX5" fmla="*/ 396875 w 708527"/>
                  <a:gd name="connsiteY5" fmla="*/ 231042 h 279275"/>
                  <a:gd name="connsiteX6" fmla="*/ 501650 w 708527"/>
                  <a:gd name="connsiteY6" fmla="*/ 272317 h 279275"/>
                  <a:gd name="connsiteX7" fmla="*/ 612775 w 708527"/>
                  <a:gd name="connsiteY7" fmla="*/ 227867 h 279275"/>
                  <a:gd name="connsiteX8" fmla="*/ 708527 w 708527"/>
                  <a:gd name="connsiteY8" fmla="*/ 279275 h 279275"/>
                  <a:gd name="connsiteX0" fmla="*/ 0 w 708527"/>
                  <a:gd name="connsiteY0" fmla="*/ 275492 h 279275"/>
                  <a:gd name="connsiteX1" fmla="*/ 109125 w 708527"/>
                  <a:gd name="connsiteY1" fmla="*/ 243003 h 279275"/>
                  <a:gd name="connsiteX2" fmla="*/ 176967 w 708527"/>
                  <a:gd name="connsiteY2" fmla="*/ 0 h 279275"/>
                  <a:gd name="connsiteX3" fmla="*/ 216235 w 708527"/>
                  <a:gd name="connsiteY3" fmla="*/ 243132 h 279275"/>
                  <a:gd name="connsiteX4" fmla="*/ 317000 w 708527"/>
                  <a:gd name="connsiteY4" fmla="*/ 268531 h 279275"/>
                  <a:gd name="connsiteX5" fmla="*/ 396875 w 708527"/>
                  <a:gd name="connsiteY5" fmla="*/ 231042 h 279275"/>
                  <a:gd name="connsiteX6" fmla="*/ 501650 w 708527"/>
                  <a:gd name="connsiteY6" fmla="*/ 272317 h 279275"/>
                  <a:gd name="connsiteX7" fmla="*/ 612775 w 708527"/>
                  <a:gd name="connsiteY7" fmla="*/ 227867 h 279275"/>
                  <a:gd name="connsiteX8" fmla="*/ 708527 w 708527"/>
                  <a:gd name="connsiteY8" fmla="*/ 279275 h 279275"/>
                  <a:gd name="connsiteX0" fmla="*/ 0 w 708527"/>
                  <a:gd name="connsiteY0" fmla="*/ 275492 h 279275"/>
                  <a:gd name="connsiteX1" fmla="*/ 109125 w 708527"/>
                  <a:gd name="connsiteY1" fmla="*/ 243003 h 279275"/>
                  <a:gd name="connsiteX2" fmla="*/ 176967 w 708527"/>
                  <a:gd name="connsiteY2" fmla="*/ 0 h 279275"/>
                  <a:gd name="connsiteX3" fmla="*/ 216235 w 708527"/>
                  <a:gd name="connsiteY3" fmla="*/ 243132 h 279275"/>
                  <a:gd name="connsiteX4" fmla="*/ 317000 w 708527"/>
                  <a:gd name="connsiteY4" fmla="*/ 268531 h 279275"/>
                  <a:gd name="connsiteX5" fmla="*/ 396875 w 708527"/>
                  <a:gd name="connsiteY5" fmla="*/ 231042 h 279275"/>
                  <a:gd name="connsiteX6" fmla="*/ 501650 w 708527"/>
                  <a:gd name="connsiteY6" fmla="*/ 272317 h 279275"/>
                  <a:gd name="connsiteX7" fmla="*/ 612775 w 708527"/>
                  <a:gd name="connsiteY7" fmla="*/ 227867 h 279275"/>
                  <a:gd name="connsiteX8" fmla="*/ 708527 w 708527"/>
                  <a:gd name="connsiteY8" fmla="*/ 279275 h 279275"/>
                  <a:gd name="connsiteX0" fmla="*/ 0 w 708527"/>
                  <a:gd name="connsiteY0" fmla="*/ 275492 h 279275"/>
                  <a:gd name="connsiteX1" fmla="*/ 109125 w 708527"/>
                  <a:gd name="connsiteY1" fmla="*/ 243003 h 279275"/>
                  <a:gd name="connsiteX2" fmla="*/ 176967 w 708527"/>
                  <a:gd name="connsiteY2" fmla="*/ 0 h 279275"/>
                  <a:gd name="connsiteX3" fmla="*/ 216235 w 708527"/>
                  <a:gd name="connsiteY3" fmla="*/ 243132 h 279275"/>
                  <a:gd name="connsiteX4" fmla="*/ 317000 w 708527"/>
                  <a:gd name="connsiteY4" fmla="*/ 268531 h 279275"/>
                  <a:gd name="connsiteX5" fmla="*/ 396875 w 708527"/>
                  <a:gd name="connsiteY5" fmla="*/ 231042 h 279275"/>
                  <a:gd name="connsiteX6" fmla="*/ 501650 w 708527"/>
                  <a:gd name="connsiteY6" fmla="*/ 272317 h 279275"/>
                  <a:gd name="connsiteX7" fmla="*/ 612775 w 708527"/>
                  <a:gd name="connsiteY7" fmla="*/ 227867 h 279275"/>
                  <a:gd name="connsiteX8" fmla="*/ 708527 w 708527"/>
                  <a:gd name="connsiteY8" fmla="*/ 279275 h 279275"/>
                  <a:gd name="connsiteX0" fmla="*/ 0 w 708527"/>
                  <a:gd name="connsiteY0" fmla="*/ 275492 h 279275"/>
                  <a:gd name="connsiteX1" fmla="*/ 109125 w 708527"/>
                  <a:gd name="connsiteY1" fmla="*/ 243003 h 279275"/>
                  <a:gd name="connsiteX2" fmla="*/ 176967 w 708527"/>
                  <a:gd name="connsiteY2" fmla="*/ 0 h 279275"/>
                  <a:gd name="connsiteX3" fmla="*/ 216235 w 708527"/>
                  <a:gd name="connsiteY3" fmla="*/ 243132 h 279275"/>
                  <a:gd name="connsiteX4" fmla="*/ 317000 w 708527"/>
                  <a:gd name="connsiteY4" fmla="*/ 268531 h 279275"/>
                  <a:gd name="connsiteX5" fmla="*/ 401644 w 708527"/>
                  <a:gd name="connsiteY5" fmla="*/ 144643 h 279275"/>
                  <a:gd name="connsiteX6" fmla="*/ 501650 w 708527"/>
                  <a:gd name="connsiteY6" fmla="*/ 272317 h 279275"/>
                  <a:gd name="connsiteX7" fmla="*/ 612775 w 708527"/>
                  <a:gd name="connsiteY7" fmla="*/ 227867 h 279275"/>
                  <a:gd name="connsiteX8" fmla="*/ 708527 w 708527"/>
                  <a:gd name="connsiteY8" fmla="*/ 279275 h 279275"/>
                  <a:gd name="connsiteX0" fmla="*/ 0 w 708527"/>
                  <a:gd name="connsiteY0" fmla="*/ 275492 h 279275"/>
                  <a:gd name="connsiteX1" fmla="*/ 109125 w 708527"/>
                  <a:gd name="connsiteY1" fmla="*/ 243003 h 279275"/>
                  <a:gd name="connsiteX2" fmla="*/ 176967 w 708527"/>
                  <a:gd name="connsiteY2" fmla="*/ 0 h 279275"/>
                  <a:gd name="connsiteX3" fmla="*/ 216235 w 708527"/>
                  <a:gd name="connsiteY3" fmla="*/ 243132 h 279275"/>
                  <a:gd name="connsiteX4" fmla="*/ 317000 w 708527"/>
                  <a:gd name="connsiteY4" fmla="*/ 268531 h 279275"/>
                  <a:gd name="connsiteX5" fmla="*/ 401644 w 708527"/>
                  <a:gd name="connsiteY5" fmla="*/ 144643 h 279275"/>
                  <a:gd name="connsiteX6" fmla="*/ 501650 w 708527"/>
                  <a:gd name="connsiteY6" fmla="*/ 272317 h 279275"/>
                  <a:gd name="connsiteX7" fmla="*/ 612775 w 708527"/>
                  <a:gd name="connsiteY7" fmla="*/ 227867 h 279275"/>
                  <a:gd name="connsiteX8" fmla="*/ 708527 w 708527"/>
                  <a:gd name="connsiteY8" fmla="*/ 279275 h 279275"/>
                  <a:gd name="connsiteX0" fmla="*/ 0 w 708527"/>
                  <a:gd name="connsiteY0" fmla="*/ 275492 h 279275"/>
                  <a:gd name="connsiteX1" fmla="*/ 109125 w 708527"/>
                  <a:gd name="connsiteY1" fmla="*/ 243003 h 279275"/>
                  <a:gd name="connsiteX2" fmla="*/ 176967 w 708527"/>
                  <a:gd name="connsiteY2" fmla="*/ 0 h 279275"/>
                  <a:gd name="connsiteX3" fmla="*/ 216235 w 708527"/>
                  <a:gd name="connsiteY3" fmla="*/ 243132 h 279275"/>
                  <a:gd name="connsiteX4" fmla="*/ 317000 w 708527"/>
                  <a:gd name="connsiteY4" fmla="*/ 268531 h 279275"/>
                  <a:gd name="connsiteX5" fmla="*/ 401644 w 708527"/>
                  <a:gd name="connsiteY5" fmla="*/ 144643 h 279275"/>
                  <a:gd name="connsiteX6" fmla="*/ 501650 w 708527"/>
                  <a:gd name="connsiteY6" fmla="*/ 272317 h 279275"/>
                  <a:gd name="connsiteX7" fmla="*/ 612775 w 708527"/>
                  <a:gd name="connsiteY7" fmla="*/ 227867 h 279275"/>
                  <a:gd name="connsiteX8" fmla="*/ 708527 w 708527"/>
                  <a:gd name="connsiteY8" fmla="*/ 279275 h 279275"/>
                  <a:gd name="connsiteX0" fmla="*/ 0 w 708527"/>
                  <a:gd name="connsiteY0" fmla="*/ 275492 h 279275"/>
                  <a:gd name="connsiteX1" fmla="*/ 109125 w 708527"/>
                  <a:gd name="connsiteY1" fmla="*/ 243003 h 279275"/>
                  <a:gd name="connsiteX2" fmla="*/ 176967 w 708527"/>
                  <a:gd name="connsiteY2" fmla="*/ 0 h 279275"/>
                  <a:gd name="connsiteX3" fmla="*/ 216235 w 708527"/>
                  <a:gd name="connsiteY3" fmla="*/ 243132 h 279275"/>
                  <a:gd name="connsiteX4" fmla="*/ 317000 w 708527"/>
                  <a:gd name="connsiteY4" fmla="*/ 268531 h 279275"/>
                  <a:gd name="connsiteX5" fmla="*/ 401644 w 708527"/>
                  <a:gd name="connsiteY5" fmla="*/ 144643 h 279275"/>
                  <a:gd name="connsiteX6" fmla="*/ 501650 w 708527"/>
                  <a:gd name="connsiteY6" fmla="*/ 272317 h 279275"/>
                  <a:gd name="connsiteX7" fmla="*/ 612775 w 708527"/>
                  <a:gd name="connsiteY7" fmla="*/ 227867 h 279275"/>
                  <a:gd name="connsiteX8" fmla="*/ 708527 w 708527"/>
                  <a:gd name="connsiteY8" fmla="*/ 279275 h 279275"/>
                  <a:gd name="connsiteX0" fmla="*/ 0 w 708527"/>
                  <a:gd name="connsiteY0" fmla="*/ 275492 h 300895"/>
                  <a:gd name="connsiteX1" fmla="*/ 109125 w 708527"/>
                  <a:gd name="connsiteY1" fmla="*/ 243003 h 300895"/>
                  <a:gd name="connsiteX2" fmla="*/ 176967 w 708527"/>
                  <a:gd name="connsiteY2" fmla="*/ 0 h 300895"/>
                  <a:gd name="connsiteX3" fmla="*/ 216235 w 708527"/>
                  <a:gd name="connsiteY3" fmla="*/ 243132 h 300895"/>
                  <a:gd name="connsiteX4" fmla="*/ 317000 w 708527"/>
                  <a:gd name="connsiteY4" fmla="*/ 268531 h 300895"/>
                  <a:gd name="connsiteX5" fmla="*/ 401644 w 708527"/>
                  <a:gd name="connsiteY5" fmla="*/ 144643 h 300895"/>
                  <a:gd name="connsiteX6" fmla="*/ 501650 w 708527"/>
                  <a:gd name="connsiteY6" fmla="*/ 299316 h 300895"/>
                  <a:gd name="connsiteX7" fmla="*/ 612775 w 708527"/>
                  <a:gd name="connsiteY7" fmla="*/ 227867 h 300895"/>
                  <a:gd name="connsiteX8" fmla="*/ 708527 w 708527"/>
                  <a:gd name="connsiteY8" fmla="*/ 279275 h 300895"/>
                  <a:gd name="connsiteX0" fmla="*/ 0 w 708527"/>
                  <a:gd name="connsiteY0" fmla="*/ 275492 h 299412"/>
                  <a:gd name="connsiteX1" fmla="*/ 109125 w 708527"/>
                  <a:gd name="connsiteY1" fmla="*/ 243003 h 299412"/>
                  <a:gd name="connsiteX2" fmla="*/ 176967 w 708527"/>
                  <a:gd name="connsiteY2" fmla="*/ 0 h 299412"/>
                  <a:gd name="connsiteX3" fmla="*/ 216235 w 708527"/>
                  <a:gd name="connsiteY3" fmla="*/ 243132 h 299412"/>
                  <a:gd name="connsiteX4" fmla="*/ 317000 w 708527"/>
                  <a:gd name="connsiteY4" fmla="*/ 268531 h 299412"/>
                  <a:gd name="connsiteX5" fmla="*/ 401644 w 708527"/>
                  <a:gd name="connsiteY5" fmla="*/ 144643 h 299412"/>
                  <a:gd name="connsiteX6" fmla="*/ 501650 w 708527"/>
                  <a:gd name="connsiteY6" fmla="*/ 299316 h 299412"/>
                  <a:gd name="connsiteX7" fmla="*/ 612775 w 708527"/>
                  <a:gd name="connsiteY7" fmla="*/ 227867 h 299412"/>
                  <a:gd name="connsiteX8" fmla="*/ 708527 w 708527"/>
                  <a:gd name="connsiteY8" fmla="*/ 279275 h 299412"/>
                  <a:gd name="connsiteX0" fmla="*/ 0 w 708527"/>
                  <a:gd name="connsiteY0" fmla="*/ 275492 h 299412"/>
                  <a:gd name="connsiteX1" fmla="*/ 109125 w 708527"/>
                  <a:gd name="connsiteY1" fmla="*/ 243003 h 299412"/>
                  <a:gd name="connsiteX2" fmla="*/ 176967 w 708527"/>
                  <a:gd name="connsiteY2" fmla="*/ 0 h 299412"/>
                  <a:gd name="connsiteX3" fmla="*/ 216235 w 708527"/>
                  <a:gd name="connsiteY3" fmla="*/ 243132 h 299412"/>
                  <a:gd name="connsiteX4" fmla="*/ 317000 w 708527"/>
                  <a:gd name="connsiteY4" fmla="*/ 268531 h 299412"/>
                  <a:gd name="connsiteX5" fmla="*/ 401644 w 708527"/>
                  <a:gd name="connsiteY5" fmla="*/ 144643 h 299412"/>
                  <a:gd name="connsiteX6" fmla="*/ 501650 w 708527"/>
                  <a:gd name="connsiteY6" fmla="*/ 299316 h 299412"/>
                  <a:gd name="connsiteX7" fmla="*/ 612775 w 708527"/>
                  <a:gd name="connsiteY7" fmla="*/ 227867 h 299412"/>
                  <a:gd name="connsiteX8" fmla="*/ 708527 w 708527"/>
                  <a:gd name="connsiteY8" fmla="*/ 279275 h 299412"/>
                  <a:gd name="connsiteX0" fmla="*/ 0 w 708527"/>
                  <a:gd name="connsiteY0" fmla="*/ 275492 h 299412"/>
                  <a:gd name="connsiteX1" fmla="*/ 109125 w 708527"/>
                  <a:gd name="connsiteY1" fmla="*/ 243003 h 299412"/>
                  <a:gd name="connsiteX2" fmla="*/ 176967 w 708527"/>
                  <a:gd name="connsiteY2" fmla="*/ 0 h 299412"/>
                  <a:gd name="connsiteX3" fmla="*/ 216235 w 708527"/>
                  <a:gd name="connsiteY3" fmla="*/ 243132 h 299412"/>
                  <a:gd name="connsiteX4" fmla="*/ 317000 w 708527"/>
                  <a:gd name="connsiteY4" fmla="*/ 268531 h 299412"/>
                  <a:gd name="connsiteX5" fmla="*/ 401644 w 708527"/>
                  <a:gd name="connsiteY5" fmla="*/ 144643 h 299412"/>
                  <a:gd name="connsiteX6" fmla="*/ 501650 w 708527"/>
                  <a:gd name="connsiteY6" fmla="*/ 299316 h 299412"/>
                  <a:gd name="connsiteX7" fmla="*/ 612775 w 708527"/>
                  <a:gd name="connsiteY7" fmla="*/ 227867 h 299412"/>
                  <a:gd name="connsiteX8" fmla="*/ 708527 w 708527"/>
                  <a:gd name="connsiteY8" fmla="*/ 279275 h 299412"/>
                  <a:gd name="connsiteX0" fmla="*/ 0 w 708527"/>
                  <a:gd name="connsiteY0" fmla="*/ 275492 h 299412"/>
                  <a:gd name="connsiteX1" fmla="*/ 109125 w 708527"/>
                  <a:gd name="connsiteY1" fmla="*/ 243003 h 299412"/>
                  <a:gd name="connsiteX2" fmla="*/ 176967 w 708527"/>
                  <a:gd name="connsiteY2" fmla="*/ 0 h 299412"/>
                  <a:gd name="connsiteX3" fmla="*/ 216235 w 708527"/>
                  <a:gd name="connsiteY3" fmla="*/ 243132 h 299412"/>
                  <a:gd name="connsiteX4" fmla="*/ 317000 w 708527"/>
                  <a:gd name="connsiteY4" fmla="*/ 268531 h 299412"/>
                  <a:gd name="connsiteX5" fmla="*/ 401644 w 708527"/>
                  <a:gd name="connsiteY5" fmla="*/ 144643 h 299412"/>
                  <a:gd name="connsiteX6" fmla="*/ 501650 w 708527"/>
                  <a:gd name="connsiteY6" fmla="*/ 299316 h 299412"/>
                  <a:gd name="connsiteX7" fmla="*/ 612775 w 708527"/>
                  <a:gd name="connsiteY7" fmla="*/ 227867 h 299412"/>
                  <a:gd name="connsiteX8" fmla="*/ 708527 w 708527"/>
                  <a:gd name="connsiteY8" fmla="*/ 279275 h 299412"/>
                  <a:gd name="connsiteX0" fmla="*/ 0 w 708527"/>
                  <a:gd name="connsiteY0" fmla="*/ 275492 h 300056"/>
                  <a:gd name="connsiteX1" fmla="*/ 109125 w 708527"/>
                  <a:gd name="connsiteY1" fmla="*/ 243003 h 300056"/>
                  <a:gd name="connsiteX2" fmla="*/ 176967 w 708527"/>
                  <a:gd name="connsiteY2" fmla="*/ 0 h 300056"/>
                  <a:gd name="connsiteX3" fmla="*/ 216235 w 708527"/>
                  <a:gd name="connsiteY3" fmla="*/ 243132 h 300056"/>
                  <a:gd name="connsiteX4" fmla="*/ 317000 w 708527"/>
                  <a:gd name="connsiteY4" fmla="*/ 268531 h 300056"/>
                  <a:gd name="connsiteX5" fmla="*/ 401644 w 708527"/>
                  <a:gd name="connsiteY5" fmla="*/ 144643 h 300056"/>
                  <a:gd name="connsiteX6" fmla="*/ 501650 w 708527"/>
                  <a:gd name="connsiteY6" fmla="*/ 299316 h 300056"/>
                  <a:gd name="connsiteX7" fmla="*/ 612775 w 708527"/>
                  <a:gd name="connsiteY7" fmla="*/ 206267 h 300056"/>
                  <a:gd name="connsiteX8" fmla="*/ 708527 w 708527"/>
                  <a:gd name="connsiteY8" fmla="*/ 279275 h 300056"/>
                  <a:gd name="connsiteX0" fmla="*/ 0 w 708527"/>
                  <a:gd name="connsiteY0" fmla="*/ 275492 h 300056"/>
                  <a:gd name="connsiteX1" fmla="*/ 109125 w 708527"/>
                  <a:gd name="connsiteY1" fmla="*/ 243003 h 300056"/>
                  <a:gd name="connsiteX2" fmla="*/ 176967 w 708527"/>
                  <a:gd name="connsiteY2" fmla="*/ 0 h 300056"/>
                  <a:gd name="connsiteX3" fmla="*/ 216235 w 708527"/>
                  <a:gd name="connsiteY3" fmla="*/ 243132 h 300056"/>
                  <a:gd name="connsiteX4" fmla="*/ 317000 w 708527"/>
                  <a:gd name="connsiteY4" fmla="*/ 268531 h 300056"/>
                  <a:gd name="connsiteX5" fmla="*/ 401644 w 708527"/>
                  <a:gd name="connsiteY5" fmla="*/ 144643 h 300056"/>
                  <a:gd name="connsiteX6" fmla="*/ 501650 w 708527"/>
                  <a:gd name="connsiteY6" fmla="*/ 299316 h 300056"/>
                  <a:gd name="connsiteX7" fmla="*/ 612775 w 708527"/>
                  <a:gd name="connsiteY7" fmla="*/ 206267 h 300056"/>
                  <a:gd name="connsiteX8" fmla="*/ 708527 w 708527"/>
                  <a:gd name="connsiteY8" fmla="*/ 279275 h 300056"/>
                  <a:gd name="connsiteX0" fmla="*/ 0 w 708527"/>
                  <a:gd name="connsiteY0" fmla="*/ 275492 h 300056"/>
                  <a:gd name="connsiteX1" fmla="*/ 109125 w 708527"/>
                  <a:gd name="connsiteY1" fmla="*/ 243003 h 300056"/>
                  <a:gd name="connsiteX2" fmla="*/ 176967 w 708527"/>
                  <a:gd name="connsiteY2" fmla="*/ 0 h 300056"/>
                  <a:gd name="connsiteX3" fmla="*/ 216235 w 708527"/>
                  <a:gd name="connsiteY3" fmla="*/ 243132 h 300056"/>
                  <a:gd name="connsiteX4" fmla="*/ 317000 w 708527"/>
                  <a:gd name="connsiteY4" fmla="*/ 268531 h 300056"/>
                  <a:gd name="connsiteX5" fmla="*/ 401644 w 708527"/>
                  <a:gd name="connsiteY5" fmla="*/ 144643 h 300056"/>
                  <a:gd name="connsiteX6" fmla="*/ 501650 w 708527"/>
                  <a:gd name="connsiteY6" fmla="*/ 299316 h 300056"/>
                  <a:gd name="connsiteX7" fmla="*/ 612775 w 708527"/>
                  <a:gd name="connsiteY7" fmla="*/ 206267 h 300056"/>
                  <a:gd name="connsiteX8" fmla="*/ 708527 w 708527"/>
                  <a:gd name="connsiteY8" fmla="*/ 279275 h 300056"/>
                  <a:gd name="connsiteX0" fmla="*/ 0 w 708527"/>
                  <a:gd name="connsiteY0" fmla="*/ 275492 h 300045"/>
                  <a:gd name="connsiteX1" fmla="*/ 109125 w 708527"/>
                  <a:gd name="connsiteY1" fmla="*/ 243003 h 300045"/>
                  <a:gd name="connsiteX2" fmla="*/ 176967 w 708527"/>
                  <a:gd name="connsiteY2" fmla="*/ 0 h 300045"/>
                  <a:gd name="connsiteX3" fmla="*/ 216235 w 708527"/>
                  <a:gd name="connsiteY3" fmla="*/ 243132 h 300045"/>
                  <a:gd name="connsiteX4" fmla="*/ 317000 w 708527"/>
                  <a:gd name="connsiteY4" fmla="*/ 268531 h 300045"/>
                  <a:gd name="connsiteX5" fmla="*/ 401644 w 708527"/>
                  <a:gd name="connsiteY5" fmla="*/ 144643 h 300045"/>
                  <a:gd name="connsiteX6" fmla="*/ 501650 w 708527"/>
                  <a:gd name="connsiteY6" fmla="*/ 299316 h 300045"/>
                  <a:gd name="connsiteX7" fmla="*/ 612775 w 708527"/>
                  <a:gd name="connsiteY7" fmla="*/ 206267 h 300045"/>
                  <a:gd name="connsiteX8" fmla="*/ 708527 w 708527"/>
                  <a:gd name="connsiteY8" fmla="*/ 279275 h 300045"/>
                  <a:gd name="connsiteX0" fmla="*/ 0 w 708527"/>
                  <a:gd name="connsiteY0" fmla="*/ 275492 h 299330"/>
                  <a:gd name="connsiteX1" fmla="*/ 109125 w 708527"/>
                  <a:gd name="connsiteY1" fmla="*/ 243003 h 299330"/>
                  <a:gd name="connsiteX2" fmla="*/ 176967 w 708527"/>
                  <a:gd name="connsiteY2" fmla="*/ 0 h 299330"/>
                  <a:gd name="connsiteX3" fmla="*/ 216235 w 708527"/>
                  <a:gd name="connsiteY3" fmla="*/ 243132 h 299330"/>
                  <a:gd name="connsiteX4" fmla="*/ 317000 w 708527"/>
                  <a:gd name="connsiteY4" fmla="*/ 268531 h 299330"/>
                  <a:gd name="connsiteX5" fmla="*/ 401644 w 708527"/>
                  <a:gd name="connsiteY5" fmla="*/ 144643 h 299330"/>
                  <a:gd name="connsiteX6" fmla="*/ 501650 w 708527"/>
                  <a:gd name="connsiteY6" fmla="*/ 299316 h 299330"/>
                  <a:gd name="connsiteX7" fmla="*/ 612775 w 708527"/>
                  <a:gd name="connsiteY7" fmla="*/ 206267 h 299330"/>
                  <a:gd name="connsiteX8" fmla="*/ 708527 w 708527"/>
                  <a:gd name="connsiteY8" fmla="*/ 279275 h 299330"/>
                  <a:gd name="connsiteX0" fmla="*/ 0 w 708527"/>
                  <a:gd name="connsiteY0" fmla="*/ 275492 h 299486"/>
                  <a:gd name="connsiteX1" fmla="*/ 109125 w 708527"/>
                  <a:gd name="connsiteY1" fmla="*/ 243003 h 299486"/>
                  <a:gd name="connsiteX2" fmla="*/ 176967 w 708527"/>
                  <a:gd name="connsiteY2" fmla="*/ 0 h 299486"/>
                  <a:gd name="connsiteX3" fmla="*/ 216235 w 708527"/>
                  <a:gd name="connsiteY3" fmla="*/ 243132 h 299486"/>
                  <a:gd name="connsiteX4" fmla="*/ 317000 w 708527"/>
                  <a:gd name="connsiteY4" fmla="*/ 268531 h 299486"/>
                  <a:gd name="connsiteX5" fmla="*/ 401644 w 708527"/>
                  <a:gd name="connsiteY5" fmla="*/ 144643 h 299486"/>
                  <a:gd name="connsiteX6" fmla="*/ 501650 w 708527"/>
                  <a:gd name="connsiteY6" fmla="*/ 299316 h 299486"/>
                  <a:gd name="connsiteX7" fmla="*/ 612775 w 708527"/>
                  <a:gd name="connsiteY7" fmla="*/ 206267 h 299486"/>
                  <a:gd name="connsiteX8" fmla="*/ 708527 w 708527"/>
                  <a:gd name="connsiteY8" fmla="*/ 279275 h 299486"/>
                  <a:gd name="connsiteX0" fmla="*/ 0 w 715279"/>
                  <a:gd name="connsiteY0" fmla="*/ 275492 h 299487"/>
                  <a:gd name="connsiteX1" fmla="*/ 109125 w 715279"/>
                  <a:gd name="connsiteY1" fmla="*/ 243003 h 299487"/>
                  <a:gd name="connsiteX2" fmla="*/ 176967 w 715279"/>
                  <a:gd name="connsiteY2" fmla="*/ 0 h 299487"/>
                  <a:gd name="connsiteX3" fmla="*/ 216235 w 715279"/>
                  <a:gd name="connsiteY3" fmla="*/ 243132 h 299487"/>
                  <a:gd name="connsiteX4" fmla="*/ 317000 w 715279"/>
                  <a:gd name="connsiteY4" fmla="*/ 268531 h 299487"/>
                  <a:gd name="connsiteX5" fmla="*/ 401644 w 715279"/>
                  <a:gd name="connsiteY5" fmla="*/ 144643 h 299487"/>
                  <a:gd name="connsiteX6" fmla="*/ 501650 w 715279"/>
                  <a:gd name="connsiteY6" fmla="*/ 299316 h 299487"/>
                  <a:gd name="connsiteX7" fmla="*/ 612775 w 715279"/>
                  <a:gd name="connsiteY7" fmla="*/ 206267 h 299487"/>
                  <a:gd name="connsiteX8" fmla="*/ 708527 w 715279"/>
                  <a:gd name="connsiteY8" fmla="*/ 279275 h 299487"/>
                  <a:gd name="connsiteX9" fmla="*/ 707308 w 715279"/>
                  <a:gd name="connsiteY9" fmla="*/ 269350 h 299487"/>
                  <a:gd name="connsiteX0" fmla="*/ 0 w 747846"/>
                  <a:gd name="connsiteY0" fmla="*/ 275492 h 299487"/>
                  <a:gd name="connsiteX1" fmla="*/ 109125 w 747846"/>
                  <a:gd name="connsiteY1" fmla="*/ 243003 h 299487"/>
                  <a:gd name="connsiteX2" fmla="*/ 176967 w 747846"/>
                  <a:gd name="connsiteY2" fmla="*/ 0 h 299487"/>
                  <a:gd name="connsiteX3" fmla="*/ 216235 w 747846"/>
                  <a:gd name="connsiteY3" fmla="*/ 243132 h 299487"/>
                  <a:gd name="connsiteX4" fmla="*/ 317000 w 747846"/>
                  <a:gd name="connsiteY4" fmla="*/ 268531 h 299487"/>
                  <a:gd name="connsiteX5" fmla="*/ 401644 w 747846"/>
                  <a:gd name="connsiteY5" fmla="*/ 144643 h 299487"/>
                  <a:gd name="connsiteX6" fmla="*/ 501650 w 747846"/>
                  <a:gd name="connsiteY6" fmla="*/ 299316 h 299487"/>
                  <a:gd name="connsiteX7" fmla="*/ 612775 w 747846"/>
                  <a:gd name="connsiteY7" fmla="*/ 206267 h 299487"/>
                  <a:gd name="connsiteX8" fmla="*/ 708527 w 747846"/>
                  <a:gd name="connsiteY8" fmla="*/ 279275 h 299487"/>
                  <a:gd name="connsiteX9" fmla="*/ 747844 w 747846"/>
                  <a:gd name="connsiteY9" fmla="*/ 212651 h 299487"/>
                  <a:gd name="connsiteX0" fmla="*/ 0 w 750229"/>
                  <a:gd name="connsiteY0" fmla="*/ 275492 h 299487"/>
                  <a:gd name="connsiteX1" fmla="*/ 109125 w 750229"/>
                  <a:gd name="connsiteY1" fmla="*/ 243003 h 299487"/>
                  <a:gd name="connsiteX2" fmla="*/ 176967 w 750229"/>
                  <a:gd name="connsiteY2" fmla="*/ 0 h 299487"/>
                  <a:gd name="connsiteX3" fmla="*/ 216235 w 750229"/>
                  <a:gd name="connsiteY3" fmla="*/ 243132 h 299487"/>
                  <a:gd name="connsiteX4" fmla="*/ 317000 w 750229"/>
                  <a:gd name="connsiteY4" fmla="*/ 268531 h 299487"/>
                  <a:gd name="connsiteX5" fmla="*/ 401644 w 750229"/>
                  <a:gd name="connsiteY5" fmla="*/ 144643 h 299487"/>
                  <a:gd name="connsiteX6" fmla="*/ 501650 w 750229"/>
                  <a:gd name="connsiteY6" fmla="*/ 299316 h 299487"/>
                  <a:gd name="connsiteX7" fmla="*/ 612775 w 750229"/>
                  <a:gd name="connsiteY7" fmla="*/ 206267 h 299487"/>
                  <a:gd name="connsiteX8" fmla="*/ 708527 w 750229"/>
                  <a:gd name="connsiteY8" fmla="*/ 279275 h 299487"/>
                  <a:gd name="connsiteX9" fmla="*/ 750228 w 750229"/>
                  <a:gd name="connsiteY9" fmla="*/ 258550 h 299487"/>
                  <a:gd name="connsiteX0" fmla="*/ 0 w 750229"/>
                  <a:gd name="connsiteY0" fmla="*/ 275492 h 299490"/>
                  <a:gd name="connsiteX1" fmla="*/ 109125 w 750229"/>
                  <a:gd name="connsiteY1" fmla="*/ 243003 h 299490"/>
                  <a:gd name="connsiteX2" fmla="*/ 176967 w 750229"/>
                  <a:gd name="connsiteY2" fmla="*/ 0 h 299490"/>
                  <a:gd name="connsiteX3" fmla="*/ 216235 w 750229"/>
                  <a:gd name="connsiteY3" fmla="*/ 243132 h 299490"/>
                  <a:gd name="connsiteX4" fmla="*/ 317000 w 750229"/>
                  <a:gd name="connsiteY4" fmla="*/ 268531 h 299490"/>
                  <a:gd name="connsiteX5" fmla="*/ 401644 w 750229"/>
                  <a:gd name="connsiteY5" fmla="*/ 144643 h 299490"/>
                  <a:gd name="connsiteX6" fmla="*/ 501650 w 750229"/>
                  <a:gd name="connsiteY6" fmla="*/ 299316 h 299490"/>
                  <a:gd name="connsiteX7" fmla="*/ 612775 w 750229"/>
                  <a:gd name="connsiteY7" fmla="*/ 206267 h 299490"/>
                  <a:gd name="connsiteX8" fmla="*/ 698989 w 750229"/>
                  <a:gd name="connsiteY8" fmla="*/ 279275 h 299490"/>
                  <a:gd name="connsiteX9" fmla="*/ 750228 w 750229"/>
                  <a:gd name="connsiteY9" fmla="*/ 258550 h 299490"/>
                  <a:gd name="connsiteX0" fmla="*/ 0 w 750228"/>
                  <a:gd name="connsiteY0" fmla="*/ 275492 h 299490"/>
                  <a:gd name="connsiteX1" fmla="*/ 109125 w 750228"/>
                  <a:gd name="connsiteY1" fmla="*/ 243003 h 299490"/>
                  <a:gd name="connsiteX2" fmla="*/ 176967 w 750228"/>
                  <a:gd name="connsiteY2" fmla="*/ 0 h 299490"/>
                  <a:gd name="connsiteX3" fmla="*/ 216235 w 750228"/>
                  <a:gd name="connsiteY3" fmla="*/ 243132 h 299490"/>
                  <a:gd name="connsiteX4" fmla="*/ 317000 w 750228"/>
                  <a:gd name="connsiteY4" fmla="*/ 268531 h 299490"/>
                  <a:gd name="connsiteX5" fmla="*/ 401644 w 750228"/>
                  <a:gd name="connsiteY5" fmla="*/ 144643 h 299490"/>
                  <a:gd name="connsiteX6" fmla="*/ 501650 w 750228"/>
                  <a:gd name="connsiteY6" fmla="*/ 299316 h 299490"/>
                  <a:gd name="connsiteX7" fmla="*/ 612775 w 750228"/>
                  <a:gd name="connsiteY7" fmla="*/ 206267 h 299490"/>
                  <a:gd name="connsiteX8" fmla="*/ 698989 w 750228"/>
                  <a:gd name="connsiteY8" fmla="*/ 279275 h 299490"/>
                  <a:gd name="connsiteX9" fmla="*/ 750228 w 750228"/>
                  <a:gd name="connsiteY9" fmla="*/ 258550 h 299490"/>
                  <a:gd name="connsiteX0" fmla="*/ 0 w 750228"/>
                  <a:gd name="connsiteY0" fmla="*/ 275492 h 299490"/>
                  <a:gd name="connsiteX1" fmla="*/ 109125 w 750228"/>
                  <a:gd name="connsiteY1" fmla="*/ 243003 h 299490"/>
                  <a:gd name="connsiteX2" fmla="*/ 176967 w 750228"/>
                  <a:gd name="connsiteY2" fmla="*/ 0 h 299490"/>
                  <a:gd name="connsiteX3" fmla="*/ 216235 w 750228"/>
                  <a:gd name="connsiteY3" fmla="*/ 243132 h 299490"/>
                  <a:gd name="connsiteX4" fmla="*/ 317000 w 750228"/>
                  <a:gd name="connsiteY4" fmla="*/ 268531 h 299490"/>
                  <a:gd name="connsiteX5" fmla="*/ 401644 w 750228"/>
                  <a:gd name="connsiteY5" fmla="*/ 144643 h 299490"/>
                  <a:gd name="connsiteX6" fmla="*/ 501650 w 750228"/>
                  <a:gd name="connsiteY6" fmla="*/ 299316 h 299490"/>
                  <a:gd name="connsiteX7" fmla="*/ 612775 w 750228"/>
                  <a:gd name="connsiteY7" fmla="*/ 206267 h 299490"/>
                  <a:gd name="connsiteX8" fmla="*/ 698989 w 750228"/>
                  <a:gd name="connsiteY8" fmla="*/ 279275 h 299490"/>
                  <a:gd name="connsiteX9" fmla="*/ 750228 w 750228"/>
                  <a:gd name="connsiteY9" fmla="*/ 258550 h 299490"/>
                  <a:gd name="connsiteX0" fmla="*/ 0 w 750228"/>
                  <a:gd name="connsiteY0" fmla="*/ 275492 h 299490"/>
                  <a:gd name="connsiteX1" fmla="*/ 109125 w 750228"/>
                  <a:gd name="connsiteY1" fmla="*/ 243003 h 299490"/>
                  <a:gd name="connsiteX2" fmla="*/ 176967 w 750228"/>
                  <a:gd name="connsiteY2" fmla="*/ 0 h 299490"/>
                  <a:gd name="connsiteX3" fmla="*/ 216235 w 750228"/>
                  <a:gd name="connsiteY3" fmla="*/ 243132 h 299490"/>
                  <a:gd name="connsiteX4" fmla="*/ 317000 w 750228"/>
                  <a:gd name="connsiteY4" fmla="*/ 268531 h 299490"/>
                  <a:gd name="connsiteX5" fmla="*/ 401644 w 750228"/>
                  <a:gd name="connsiteY5" fmla="*/ 144643 h 299490"/>
                  <a:gd name="connsiteX6" fmla="*/ 501650 w 750228"/>
                  <a:gd name="connsiteY6" fmla="*/ 299316 h 299490"/>
                  <a:gd name="connsiteX7" fmla="*/ 612775 w 750228"/>
                  <a:gd name="connsiteY7" fmla="*/ 206267 h 299490"/>
                  <a:gd name="connsiteX8" fmla="*/ 698989 w 750228"/>
                  <a:gd name="connsiteY8" fmla="*/ 279275 h 299490"/>
                  <a:gd name="connsiteX9" fmla="*/ 750228 w 750228"/>
                  <a:gd name="connsiteY9" fmla="*/ 258550 h 299490"/>
                  <a:gd name="connsiteX0" fmla="*/ 0 w 750228"/>
                  <a:gd name="connsiteY0" fmla="*/ 275492 h 299490"/>
                  <a:gd name="connsiteX1" fmla="*/ 109125 w 750228"/>
                  <a:gd name="connsiteY1" fmla="*/ 243003 h 299490"/>
                  <a:gd name="connsiteX2" fmla="*/ 176967 w 750228"/>
                  <a:gd name="connsiteY2" fmla="*/ 0 h 299490"/>
                  <a:gd name="connsiteX3" fmla="*/ 216235 w 750228"/>
                  <a:gd name="connsiteY3" fmla="*/ 243132 h 299490"/>
                  <a:gd name="connsiteX4" fmla="*/ 317000 w 750228"/>
                  <a:gd name="connsiteY4" fmla="*/ 268531 h 299490"/>
                  <a:gd name="connsiteX5" fmla="*/ 401644 w 750228"/>
                  <a:gd name="connsiteY5" fmla="*/ 144643 h 299490"/>
                  <a:gd name="connsiteX6" fmla="*/ 501650 w 750228"/>
                  <a:gd name="connsiteY6" fmla="*/ 299316 h 299490"/>
                  <a:gd name="connsiteX7" fmla="*/ 612775 w 750228"/>
                  <a:gd name="connsiteY7" fmla="*/ 206267 h 299490"/>
                  <a:gd name="connsiteX8" fmla="*/ 698989 w 750228"/>
                  <a:gd name="connsiteY8" fmla="*/ 279275 h 299490"/>
                  <a:gd name="connsiteX9" fmla="*/ 750228 w 750228"/>
                  <a:gd name="connsiteY9" fmla="*/ 258550 h 299490"/>
                  <a:gd name="connsiteX0" fmla="*/ 0 w 750228"/>
                  <a:gd name="connsiteY0" fmla="*/ 275492 h 299488"/>
                  <a:gd name="connsiteX1" fmla="*/ 109125 w 750228"/>
                  <a:gd name="connsiteY1" fmla="*/ 243003 h 299488"/>
                  <a:gd name="connsiteX2" fmla="*/ 176967 w 750228"/>
                  <a:gd name="connsiteY2" fmla="*/ 0 h 299488"/>
                  <a:gd name="connsiteX3" fmla="*/ 216235 w 750228"/>
                  <a:gd name="connsiteY3" fmla="*/ 243132 h 299488"/>
                  <a:gd name="connsiteX4" fmla="*/ 317000 w 750228"/>
                  <a:gd name="connsiteY4" fmla="*/ 268531 h 299488"/>
                  <a:gd name="connsiteX5" fmla="*/ 401644 w 750228"/>
                  <a:gd name="connsiteY5" fmla="*/ 144643 h 299488"/>
                  <a:gd name="connsiteX6" fmla="*/ 501650 w 750228"/>
                  <a:gd name="connsiteY6" fmla="*/ 299316 h 299488"/>
                  <a:gd name="connsiteX7" fmla="*/ 612775 w 750228"/>
                  <a:gd name="connsiteY7" fmla="*/ 206267 h 299488"/>
                  <a:gd name="connsiteX8" fmla="*/ 698989 w 750228"/>
                  <a:gd name="connsiteY8" fmla="*/ 279275 h 299488"/>
                  <a:gd name="connsiteX9" fmla="*/ 750228 w 750228"/>
                  <a:gd name="connsiteY9" fmla="*/ 258550 h 299488"/>
                  <a:gd name="connsiteX0" fmla="*/ 0 w 750228"/>
                  <a:gd name="connsiteY0" fmla="*/ 275492 h 299483"/>
                  <a:gd name="connsiteX1" fmla="*/ 109125 w 750228"/>
                  <a:gd name="connsiteY1" fmla="*/ 243003 h 299483"/>
                  <a:gd name="connsiteX2" fmla="*/ 176967 w 750228"/>
                  <a:gd name="connsiteY2" fmla="*/ 0 h 299483"/>
                  <a:gd name="connsiteX3" fmla="*/ 216235 w 750228"/>
                  <a:gd name="connsiteY3" fmla="*/ 243132 h 299483"/>
                  <a:gd name="connsiteX4" fmla="*/ 317000 w 750228"/>
                  <a:gd name="connsiteY4" fmla="*/ 268531 h 299483"/>
                  <a:gd name="connsiteX5" fmla="*/ 401644 w 750228"/>
                  <a:gd name="connsiteY5" fmla="*/ 144643 h 299483"/>
                  <a:gd name="connsiteX6" fmla="*/ 501650 w 750228"/>
                  <a:gd name="connsiteY6" fmla="*/ 299316 h 299483"/>
                  <a:gd name="connsiteX7" fmla="*/ 612775 w 750228"/>
                  <a:gd name="connsiteY7" fmla="*/ 206267 h 299483"/>
                  <a:gd name="connsiteX8" fmla="*/ 698989 w 750228"/>
                  <a:gd name="connsiteY8" fmla="*/ 279275 h 299483"/>
                  <a:gd name="connsiteX9" fmla="*/ 750228 w 750228"/>
                  <a:gd name="connsiteY9" fmla="*/ 258550 h 299483"/>
                  <a:gd name="connsiteX0" fmla="*/ 0 w 750228"/>
                  <a:gd name="connsiteY0" fmla="*/ 130851 h 289917"/>
                  <a:gd name="connsiteX1" fmla="*/ 109125 w 750228"/>
                  <a:gd name="connsiteY1" fmla="*/ 98362 h 289917"/>
                  <a:gd name="connsiteX2" fmla="*/ 153708 w 750228"/>
                  <a:gd name="connsiteY2" fmla="*/ 289916 h 289917"/>
                  <a:gd name="connsiteX3" fmla="*/ 216235 w 750228"/>
                  <a:gd name="connsiteY3" fmla="*/ 98491 h 289917"/>
                  <a:gd name="connsiteX4" fmla="*/ 317000 w 750228"/>
                  <a:gd name="connsiteY4" fmla="*/ 123890 h 289917"/>
                  <a:gd name="connsiteX5" fmla="*/ 401644 w 750228"/>
                  <a:gd name="connsiteY5" fmla="*/ 2 h 289917"/>
                  <a:gd name="connsiteX6" fmla="*/ 501650 w 750228"/>
                  <a:gd name="connsiteY6" fmla="*/ 154675 h 289917"/>
                  <a:gd name="connsiteX7" fmla="*/ 612775 w 750228"/>
                  <a:gd name="connsiteY7" fmla="*/ 61626 h 289917"/>
                  <a:gd name="connsiteX8" fmla="*/ 698989 w 750228"/>
                  <a:gd name="connsiteY8" fmla="*/ 134634 h 289917"/>
                  <a:gd name="connsiteX9" fmla="*/ 750228 w 750228"/>
                  <a:gd name="connsiteY9" fmla="*/ 113909 h 289917"/>
                  <a:gd name="connsiteX0" fmla="*/ 0 w 750228"/>
                  <a:gd name="connsiteY0" fmla="*/ 130851 h 349174"/>
                  <a:gd name="connsiteX1" fmla="*/ 109125 w 750228"/>
                  <a:gd name="connsiteY1" fmla="*/ 98362 h 349174"/>
                  <a:gd name="connsiteX2" fmla="*/ 147893 w 750228"/>
                  <a:gd name="connsiteY2" fmla="*/ 349174 h 349174"/>
                  <a:gd name="connsiteX3" fmla="*/ 216235 w 750228"/>
                  <a:gd name="connsiteY3" fmla="*/ 98491 h 349174"/>
                  <a:gd name="connsiteX4" fmla="*/ 317000 w 750228"/>
                  <a:gd name="connsiteY4" fmla="*/ 123890 h 349174"/>
                  <a:gd name="connsiteX5" fmla="*/ 401644 w 750228"/>
                  <a:gd name="connsiteY5" fmla="*/ 2 h 349174"/>
                  <a:gd name="connsiteX6" fmla="*/ 501650 w 750228"/>
                  <a:gd name="connsiteY6" fmla="*/ 154675 h 349174"/>
                  <a:gd name="connsiteX7" fmla="*/ 612775 w 750228"/>
                  <a:gd name="connsiteY7" fmla="*/ 61626 h 349174"/>
                  <a:gd name="connsiteX8" fmla="*/ 698989 w 750228"/>
                  <a:gd name="connsiteY8" fmla="*/ 134634 h 349174"/>
                  <a:gd name="connsiteX9" fmla="*/ 750228 w 750228"/>
                  <a:gd name="connsiteY9" fmla="*/ 113909 h 349174"/>
                  <a:gd name="connsiteX0" fmla="*/ 0 w 750228"/>
                  <a:gd name="connsiteY0" fmla="*/ 130851 h 349174"/>
                  <a:gd name="connsiteX1" fmla="*/ 109125 w 750228"/>
                  <a:gd name="connsiteY1" fmla="*/ 98362 h 349174"/>
                  <a:gd name="connsiteX2" fmla="*/ 147893 w 750228"/>
                  <a:gd name="connsiteY2" fmla="*/ 349174 h 349174"/>
                  <a:gd name="connsiteX3" fmla="*/ 216235 w 750228"/>
                  <a:gd name="connsiteY3" fmla="*/ 98491 h 349174"/>
                  <a:gd name="connsiteX4" fmla="*/ 317000 w 750228"/>
                  <a:gd name="connsiteY4" fmla="*/ 123890 h 349174"/>
                  <a:gd name="connsiteX5" fmla="*/ 401644 w 750228"/>
                  <a:gd name="connsiteY5" fmla="*/ 2 h 349174"/>
                  <a:gd name="connsiteX6" fmla="*/ 501650 w 750228"/>
                  <a:gd name="connsiteY6" fmla="*/ 154675 h 349174"/>
                  <a:gd name="connsiteX7" fmla="*/ 612775 w 750228"/>
                  <a:gd name="connsiteY7" fmla="*/ 61626 h 349174"/>
                  <a:gd name="connsiteX8" fmla="*/ 698989 w 750228"/>
                  <a:gd name="connsiteY8" fmla="*/ 134634 h 349174"/>
                  <a:gd name="connsiteX9" fmla="*/ 750228 w 750228"/>
                  <a:gd name="connsiteY9" fmla="*/ 113909 h 349174"/>
                  <a:gd name="connsiteX0" fmla="*/ 0 w 750228"/>
                  <a:gd name="connsiteY0" fmla="*/ 130851 h 349174"/>
                  <a:gd name="connsiteX1" fmla="*/ 109125 w 750228"/>
                  <a:gd name="connsiteY1" fmla="*/ 98362 h 349174"/>
                  <a:gd name="connsiteX2" fmla="*/ 147893 w 750228"/>
                  <a:gd name="connsiteY2" fmla="*/ 349174 h 349174"/>
                  <a:gd name="connsiteX3" fmla="*/ 216235 w 750228"/>
                  <a:gd name="connsiteY3" fmla="*/ 98491 h 349174"/>
                  <a:gd name="connsiteX4" fmla="*/ 317000 w 750228"/>
                  <a:gd name="connsiteY4" fmla="*/ 123890 h 349174"/>
                  <a:gd name="connsiteX5" fmla="*/ 401644 w 750228"/>
                  <a:gd name="connsiteY5" fmla="*/ 2 h 349174"/>
                  <a:gd name="connsiteX6" fmla="*/ 501650 w 750228"/>
                  <a:gd name="connsiteY6" fmla="*/ 154675 h 349174"/>
                  <a:gd name="connsiteX7" fmla="*/ 612775 w 750228"/>
                  <a:gd name="connsiteY7" fmla="*/ 61626 h 349174"/>
                  <a:gd name="connsiteX8" fmla="*/ 698989 w 750228"/>
                  <a:gd name="connsiteY8" fmla="*/ 134634 h 349174"/>
                  <a:gd name="connsiteX9" fmla="*/ 750228 w 750228"/>
                  <a:gd name="connsiteY9" fmla="*/ 113909 h 349174"/>
                  <a:gd name="connsiteX0" fmla="*/ 0 w 750228"/>
                  <a:gd name="connsiteY0" fmla="*/ 130851 h 349174"/>
                  <a:gd name="connsiteX1" fmla="*/ 109125 w 750228"/>
                  <a:gd name="connsiteY1" fmla="*/ 98362 h 349174"/>
                  <a:gd name="connsiteX2" fmla="*/ 147893 w 750228"/>
                  <a:gd name="connsiteY2" fmla="*/ 349174 h 349174"/>
                  <a:gd name="connsiteX3" fmla="*/ 216235 w 750228"/>
                  <a:gd name="connsiteY3" fmla="*/ 98491 h 349174"/>
                  <a:gd name="connsiteX4" fmla="*/ 317000 w 750228"/>
                  <a:gd name="connsiteY4" fmla="*/ 123890 h 349174"/>
                  <a:gd name="connsiteX5" fmla="*/ 401644 w 750228"/>
                  <a:gd name="connsiteY5" fmla="*/ 2 h 349174"/>
                  <a:gd name="connsiteX6" fmla="*/ 501650 w 750228"/>
                  <a:gd name="connsiteY6" fmla="*/ 154675 h 349174"/>
                  <a:gd name="connsiteX7" fmla="*/ 612775 w 750228"/>
                  <a:gd name="connsiteY7" fmla="*/ 61626 h 349174"/>
                  <a:gd name="connsiteX8" fmla="*/ 698989 w 750228"/>
                  <a:gd name="connsiteY8" fmla="*/ 134634 h 349174"/>
                  <a:gd name="connsiteX9" fmla="*/ 750228 w 750228"/>
                  <a:gd name="connsiteY9" fmla="*/ 113909 h 349174"/>
                  <a:gd name="connsiteX0" fmla="*/ 0 w 750228"/>
                  <a:gd name="connsiteY0" fmla="*/ 130851 h 349174"/>
                  <a:gd name="connsiteX1" fmla="*/ 109125 w 750228"/>
                  <a:gd name="connsiteY1" fmla="*/ 98362 h 349174"/>
                  <a:gd name="connsiteX2" fmla="*/ 147893 w 750228"/>
                  <a:gd name="connsiteY2" fmla="*/ 349174 h 349174"/>
                  <a:gd name="connsiteX3" fmla="*/ 216235 w 750228"/>
                  <a:gd name="connsiteY3" fmla="*/ 98491 h 349174"/>
                  <a:gd name="connsiteX4" fmla="*/ 317000 w 750228"/>
                  <a:gd name="connsiteY4" fmla="*/ 123890 h 349174"/>
                  <a:gd name="connsiteX5" fmla="*/ 401644 w 750228"/>
                  <a:gd name="connsiteY5" fmla="*/ 2 h 349174"/>
                  <a:gd name="connsiteX6" fmla="*/ 501650 w 750228"/>
                  <a:gd name="connsiteY6" fmla="*/ 154675 h 349174"/>
                  <a:gd name="connsiteX7" fmla="*/ 612775 w 750228"/>
                  <a:gd name="connsiteY7" fmla="*/ 61626 h 349174"/>
                  <a:gd name="connsiteX8" fmla="*/ 698989 w 750228"/>
                  <a:gd name="connsiteY8" fmla="*/ 134634 h 349174"/>
                  <a:gd name="connsiteX9" fmla="*/ 750228 w 750228"/>
                  <a:gd name="connsiteY9" fmla="*/ 113909 h 3491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50228" h="349174">
                    <a:moveTo>
                      <a:pt x="0" y="130851"/>
                    </a:moveTo>
                    <a:cubicBezTo>
                      <a:pt x="38602" y="118760"/>
                      <a:pt x="107270" y="100612"/>
                      <a:pt x="109125" y="98362"/>
                    </a:cubicBezTo>
                    <a:cubicBezTo>
                      <a:pt x="113808" y="92681"/>
                      <a:pt x="143408" y="349152"/>
                      <a:pt x="147893" y="349174"/>
                    </a:cubicBezTo>
                    <a:cubicBezTo>
                      <a:pt x="152378" y="349196"/>
                      <a:pt x="213701" y="99574"/>
                      <a:pt x="216235" y="98491"/>
                    </a:cubicBezTo>
                    <a:cubicBezTo>
                      <a:pt x="217347" y="98016"/>
                      <a:pt x="315657" y="126445"/>
                      <a:pt x="317000" y="123890"/>
                    </a:cubicBezTo>
                    <a:cubicBezTo>
                      <a:pt x="320552" y="117132"/>
                      <a:pt x="394377" y="1064"/>
                      <a:pt x="401644" y="2"/>
                    </a:cubicBezTo>
                    <a:cubicBezTo>
                      <a:pt x="404854" y="-467"/>
                      <a:pt x="493647" y="150979"/>
                      <a:pt x="501650" y="154675"/>
                    </a:cubicBezTo>
                    <a:cubicBezTo>
                      <a:pt x="511961" y="159437"/>
                      <a:pt x="608412" y="61259"/>
                      <a:pt x="612775" y="61626"/>
                    </a:cubicBezTo>
                    <a:cubicBezTo>
                      <a:pt x="621811" y="62386"/>
                      <a:pt x="697854" y="132742"/>
                      <a:pt x="698989" y="134634"/>
                    </a:cubicBezTo>
                    <a:cubicBezTo>
                      <a:pt x="700437" y="137049"/>
                      <a:pt x="750482" y="115977"/>
                      <a:pt x="750228" y="113909"/>
                    </a:cubicBezTo>
                  </a:path>
                </a:pathLst>
              </a:custGeom>
              <a:noFill/>
              <a:ln w="19050">
                <a:solidFill>
                  <a:srgbClr val="CB484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 dirty="0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59" name="Freeform: Shape 358">
                <a:extLst>
                  <a:ext uri="{FF2B5EF4-FFF2-40B4-BE49-F238E27FC236}">
                    <a16:creationId xmlns:a16="http://schemas.microsoft.com/office/drawing/2014/main" id="{0669397F-2C25-4582-8A6D-4817E7DD2E41}"/>
                  </a:ext>
                </a:extLst>
              </p:cNvPr>
              <p:cNvSpPr/>
              <p:nvPr/>
            </p:nvSpPr>
            <p:spPr>
              <a:xfrm>
                <a:off x="3472633" y="3745024"/>
                <a:ext cx="786222" cy="227962"/>
              </a:xfrm>
              <a:custGeom>
                <a:avLst/>
                <a:gdLst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209550 w 736600"/>
                  <a:gd name="connsiteY3" fmla="*/ 359843 h 413623"/>
                  <a:gd name="connsiteX4" fmla="*/ 263525 w 736600"/>
                  <a:gd name="connsiteY4" fmla="*/ 353493 h 413623"/>
                  <a:gd name="connsiteX5" fmla="*/ 327025 w 736600"/>
                  <a:gd name="connsiteY5" fmla="*/ 404293 h 413623"/>
                  <a:gd name="connsiteX6" fmla="*/ 374650 w 736600"/>
                  <a:gd name="connsiteY6" fmla="*/ 375718 h 413623"/>
                  <a:gd name="connsiteX7" fmla="*/ 425450 w 736600"/>
                  <a:gd name="connsiteY7" fmla="*/ 48693 h 413623"/>
                  <a:gd name="connsiteX8" fmla="*/ 428625 w 736600"/>
                  <a:gd name="connsiteY8" fmla="*/ 35993 h 413623"/>
                  <a:gd name="connsiteX9" fmla="*/ 482600 w 736600"/>
                  <a:gd name="connsiteY9" fmla="*/ 378893 h 413623"/>
                  <a:gd name="connsiteX10" fmla="*/ 612775 w 736600"/>
                  <a:gd name="connsiteY10" fmla="*/ 340793 h 413623"/>
                  <a:gd name="connsiteX11" fmla="*/ 698500 w 736600"/>
                  <a:gd name="connsiteY11" fmla="*/ 388418 h 413623"/>
                  <a:gd name="connsiteX12" fmla="*/ 736600 w 736600"/>
                  <a:gd name="connsiteY12" fmla="*/ 385243 h 413623"/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6050 w 736600"/>
                  <a:gd name="connsiteY2" fmla="*/ 410643 h 413623"/>
                  <a:gd name="connsiteX3" fmla="*/ 184150 w 736600"/>
                  <a:gd name="connsiteY3" fmla="*/ 379625 h 413623"/>
                  <a:gd name="connsiteX4" fmla="*/ 209550 w 736600"/>
                  <a:gd name="connsiteY4" fmla="*/ 359843 h 413623"/>
                  <a:gd name="connsiteX5" fmla="*/ 263525 w 736600"/>
                  <a:gd name="connsiteY5" fmla="*/ 353493 h 413623"/>
                  <a:gd name="connsiteX6" fmla="*/ 327025 w 736600"/>
                  <a:gd name="connsiteY6" fmla="*/ 404293 h 413623"/>
                  <a:gd name="connsiteX7" fmla="*/ 374650 w 736600"/>
                  <a:gd name="connsiteY7" fmla="*/ 375718 h 413623"/>
                  <a:gd name="connsiteX8" fmla="*/ 425450 w 736600"/>
                  <a:gd name="connsiteY8" fmla="*/ 48693 h 413623"/>
                  <a:gd name="connsiteX9" fmla="*/ 428625 w 736600"/>
                  <a:gd name="connsiteY9" fmla="*/ 35993 h 413623"/>
                  <a:gd name="connsiteX10" fmla="*/ 482600 w 736600"/>
                  <a:gd name="connsiteY10" fmla="*/ 378893 h 413623"/>
                  <a:gd name="connsiteX11" fmla="*/ 612775 w 736600"/>
                  <a:gd name="connsiteY11" fmla="*/ 340793 h 413623"/>
                  <a:gd name="connsiteX12" fmla="*/ 698500 w 736600"/>
                  <a:gd name="connsiteY12" fmla="*/ 388418 h 413623"/>
                  <a:gd name="connsiteX13" fmla="*/ 736600 w 736600"/>
                  <a:gd name="connsiteY13" fmla="*/ 385243 h 413623"/>
                  <a:gd name="connsiteX0" fmla="*/ 0 w 736600"/>
                  <a:gd name="connsiteY0" fmla="*/ 388418 h 421072"/>
                  <a:gd name="connsiteX1" fmla="*/ 79375 w 736600"/>
                  <a:gd name="connsiteY1" fmla="*/ 356668 h 421072"/>
                  <a:gd name="connsiteX2" fmla="*/ 146050 w 736600"/>
                  <a:gd name="connsiteY2" fmla="*/ 410643 h 421072"/>
                  <a:gd name="connsiteX3" fmla="*/ 193675 w 736600"/>
                  <a:gd name="connsiteY3" fmla="*/ 112925 h 421072"/>
                  <a:gd name="connsiteX4" fmla="*/ 209550 w 736600"/>
                  <a:gd name="connsiteY4" fmla="*/ 359843 h 421072"/>
                  <a:gd name="connsiteX5" fmla="*/ 263525 w 736600"/>
                  <a:gd name="connsiteY5" fmla="*/ 353493 h 421072"/>
                  <a:gd name="connsiteX6" fmla="*/ 327025 w 736600"/>
                  <a:gd name="connsiteY6" fmla="*/ 404293 h 421072"/>
                  <a:gd name="connsiteX7" fmla="*/ 374650 w 736600"/>
                  <a:gd name="connsiteY7" fmla="*/ 375718 h 421072"/>
                  <a:gd name="connsiteX8" fmla="*/ 425450 w 736600"/>
                  <a:gd name="connsiteY8" fmla="*/ 48693 h 421072"/>
                  <a:gd name="connsiteX9" fmla="*/ 428625 w 736600"/>
                  <a:gd name="connsiteY9" fmla="*/ 35993 h 421072"/>
                  <a:gd name="connsiteX10" fmla="*/ 482600 w 736600"/>
                  <a:gd name="connsiteY10" fmla="*/ 378893 h 421072"/>
                  <a:gd name="connsiteX11" fmla="*/ 612775 w 736600"/>
                  <a:gd name="connsiteY11" fmla="*/ 340793 h 421072"/>
                  <a:gd name="connsiteX12" fmla="*/ 698500 w 736600"/>
                  <a:gd name="connsiteY12" fmla="*/ 388418 h 421072"/>
                  <a:gd name="connsiteX13" fmla="*/ 736600 w 736600"/>
                  <a:gd name="connsiteY13" fmla="*/ 385243 h 421072"/>
                  <a:gd name="connsiteX0" fmla="*/ 0 w 736600"/>
                  <a:gd name="connsiteY0" fmla="*/ 388418 h 421072"/>
                  <a:gd name="connsiteX1" fmla="*/ 79375 w 736600"/>
                  <a:gd name="connsiteY1" fmla="*/ 356668 h 421072"/>
                  <a:gd name="connsiteX2" fmla="*/ 146050 w 736600"/>
                  <a:gd name="connsiteY2" fmla="*/ 410643 h 421072"/>
                  <a:gd name="connsiteX3" fmla="*/ 193675 w 736600"/>
                  <a:gd name="connsiteY3" fmla="*/ 112925 h 421072"/>
                  <a:gd name="connsiteX4" fmla="*/ 196850 w 736600"/>
                  <a:gd name="connsiteY4" fmla="*/ 112924 h 421072"/>
                  <a:gd name="connsiteX5" fmla="*/ 209550 w 736600"/>
                  <a:gd name="connsiteY5" fmla="*/ 359843 h 421072"/>
                  <a:gd name="connsiteX6" fmla="*/ 263525 w 736600"/>
                  <a:gd name="connsiteY6" fmla="*/ 353493 h 421072"/>
                  <a:gd name="connsiteX7" fmla="*/ 327025 w 736600"/>
                  <a:gd name="connsiteY7" fmla="*/ 404293 h 421072"/>
                  <a:gd name="connsiteX8" fmla="*/ 374650 w 736600"/>
                  <a:gd name="connsiteY8" fmla="*/ 375718 h 421072"/>
                  <a:gd name="connsiteX9" fmla="*/ 425450 w 736600"/>
                  <a:gd name="connsiteY9" fmla="*/ 48693 h 421072"/>
                  <a:gd name="connsiteX10" fmla="*/ 428625 w 736600"/>
                  <a:gd name="connsiteY10" fmla="*/ 35993 h 421072"/>
                  <a:gd name="connsiteX11" fmla="*/ 482600 w 736600"/>
                  <a:gd name="connsiteY11" fmla="*/ 378893 h 421072"/>
                  <a:gd name="connsiteX12" fmla="*/ 612775 w 736600"/>
                  <a:gd name="connsiteY12" fmla="*/ 340793 h 421072"/>
                  <a:gd name="connsiteX13" fmla="*/ 698500 w 736600"/>
                  <a:gd name="connsiteY13" fmla="*/ 388418 h 421072"/>
                  <a:gd name="connsiteX14" fmla="*/ 736600 w 736600"/>
                  <a:gd name="connsiteY14" fmla="*/ 385243 h 421072"/>
                  <a:gd name="connsiteX0" fmla="*/ 0 w 736600"/>
                  <a:gd name="connsiteY0" fmla="*/ 388418 h 413623"/>
                  <a:gd name="connsiteX1" fmla="*/ 79375 w 736600"/>
                  <a:gd name="connsiteY1" fmla="*/ 356668 h 413623"/>
                  <a:gd name="connsiteX2" fmla="*/ 149225 w 736600"/>
                  <a:gd name="connsiteY2" fmla="*/ 340793 h 413623"/>
                  <a:gd name="connsiteX3" fmla="*/ 193675 w 736600"/>
                  <a:gd name="connsiteY3" fmla="*/ 112925 h 413623"/>
                  <a:gd name="connsiteX4" fmla="*/ 196850 w 736600"/>
                  <a:gd name="connsiteY4" fmla="*/ 112924 h 413623"/>
                  <a:gd name="connsiteX5" fmla="*/ 209550 w 736600"/>
                  <a:gd name="connsiteY5" fmla="*/ 359843 h 413623"/>
                  <a:gd name="connsiteX6" fmla="*/ 263525 w 736600"/>
                  <a:gd name="connsiteY6" fmla="*/ 353493 h 413623"/>
                  <a:gd name="connsiteX7" fmla="*/ 327025 w 736600"/>
                  <a:gd name="connsiteY7" fmla="*/ 404293 h 413623"/>
                  <a:gd name="connsiteX8" fmla="*/ 374650 w 736600"/>
                  <a:gd name="connsiteY8" fmla="*/ 375718 h 413623"/>
                  <a:gd name="connsiteX9" fmla="*/ 425450 w 736600"/>
                  <a:gd name="connsiteY9" fmla="*/ 48693 h 413623"/>
                  <a:gd name="connsiteX10" fmla="*/ 428625 w 736600"/>
                  <a:gd name="connsiteY10" fmla="*/ 35993 h 413623"/>
                  <a:gd name="connsiteX11" fmla="*/ 482600 w 736600"/>
                  <a:gd name="connsiteY11" fmla="*/ 378893 h 413623"/>
                  <a:gd name="connsiteX12" fmla="*/ 612775 w 736600"/>
                  <a:gd name="connsiteY12" fmla="*/ 340793 h 413623"/>
                  <a:gd name="connsiteX13" fmla="*/ 698500 w 736600"/>
                  <a:gd name="connsiteY13" fmla="*/ 388418 h 413623"/>
                  <a:gd name="connsiteX14" fmla="*/ 736600 w 736600"/>
                  <a:gd name="connsiteY14" fmla="*/ 385243 h 413623"/>
                  <a:gd name="connsiteX0" fmla="*/ 0 w 736600"/>
                  <a:gd name="connsiteY0" fmla="*/ 339726 h 364931"/>
                  <a:gd name="connsiteX1" fmla="*/ 79375 w 736600"/>
                  <a:gd name="connsiteY1" fmla="*/ 307976 h 364931"/>
                  <a:gd name="connsiteX2" fmla="*/ 149225 w 736600"/>
                  <a:gd name="connsiteY2" fmla="*/ 292101 h 364931"/>
                  <a:gd name="connsiteX3" fmla="*/ 193675 w 736600"/>
                  <a:gd name="connsiteY3" fmla="*/ 64233 h 364931"/>
                  <a:gd name="connsiteX4" fmla="*/ 196850 w 736600"/>
                  <a:gd name="connsiteY4" fmla="*/ 64232 h 364931"/>
                  <a:gd name="connsiteX5" fmla="*/ 209550 w 736600"/>
                  <a:gd name="connsiteY5" fmla="*/ 311151 h 364931"/>
                  <a:gd name="connsiteX6" fmla="*/ 263525 w 736600"/>
                  <a:gd name="connsiteY6" fmla="*/ 304801 h 364931"/>
                  <a:gd name="connsiteX7" fmla="*/ 327025 w 736600"/>
                  <a:gd name="connsiteY7" fmla="*/ 355601 h 364931"/>
                  <a:gd name="connsiteX8" fmla="*/ 374650 w 736600"/>
                  <a:gd name="connsiteY8" fmla="*/ 327026 h 364931"/>
                  <a:gd name="connsiteX9" fmla="*/ 425450 w 736600"/>
                  <a:gd name="connsiteY9" fmla="*/ 1 h 364931"/>
                  <a:gd name="connsiteX10" fmla="*/ 482600 w 736600"/>
                  <a:gd name="connsiteY10" fmla="*/ 330201 h 364931"/>
                  <a:gd name="connsiteX11" fmla="*/ 612775 w 736600"/>
                  <a:gd name="connsiteY11" fmla="*/ 292101 h 364931"/>
                  <a:gd name="connsiteX12" fmla="*/ 698500 w 736600"/>
                  <a:gd name="connsiteY12" fmla="*/ 339726 h 364931"/>
                  <a:gd name="connsiteX13" fmla="*/ 736600 w 736600"/>
                  <a:gd name="connsiteY13" fmla="*/ 336551 h 364931"/>
                  <a:gd name="connsiteX0" fmla="*/ 0 w 736600"/>
                  <a:gd name="connsiteY0" fmla="*/ 309608 h 325819"/>
                  <a:gd name="connsiteX1" fmla="*/ 79375 w 736600"/>
                  <a:gd name="connsiteY1" fmla="*/ 277858 h 325819"/>
                  <a:gd name="connsiteX2" fmla="*/ 149225 w 736600"/>
                  <a:gd name="connsiteY2" fmla="*/ 261983 h 325819"/>
                  <a:gd name="connsiteX3" fmla="*/ 193675 w 736600"/>
                  <a:gd name="connsiteY3" fmla="*/ 34115 h 325819"/>
                  <a:gd name="connsiteX4" fmla="*/ 196850 w 736600"/>
                  <a:gd name="connsiteY4" fmla="*/ 34114 h 325819"/>
                  <a:gd name="connsiteX5" fmla="*/ 209550 w 736600"/>
                  <a:gd name="connsiteY5" fmla="*/ 281033 h 325819"/>
                  <a:gd name="connsiteX6" fmla="*/ 263525 w 736600"/>
                  <a:gd name="connsiteY6" fmla="*/ 274683 h 325819"/>
                  <a:gd name="connsiteX7" fmla="*/ 327025 w 736600"/>
                  <a:gd name="connsiteY7" fmla="*/ 325483 h 325819"/>
                  <a:gd name="connsiteX8" fmla="*/ 374650 w 736600"/>
                  <a:gd name="connsiteY8" fmla="*/ 296908 h 325819"/>
                  <a:gd name="connsiteX9" fmla="*/ 482600 w 736600"/>
                  <a:gd name="connsiteY9" fmla="*/ 300083 h 325819"/>
                  <a:gd name="connsiteX10" fmla="*/ 612775 w 736600"/>
                  <a:gd name="connsiteY10" fmla="*/ 261983 h 325819"/>
                  <a:gd name="connsiteX11" fmla="*/ 698500 w 736600"/>
                  <a:gd name="connsiteY11" fmla="*/ 309608 h 325819"/>
                  <a:gd name="connsiteX12" fmla="*/ 736600 w 736600"/>
                  <a:gd name="connsiteY12" fmla="*/ 306433 h 325819"/>
                  <a:gd name="connsiteX0" fmla="*/ 0 w 736600"/>
                  <a:gd name="connsiteY0" fmla="*/ 309608 h 325523"/>
                  <a:gd name="connsiteX1" fmla="*/ 79375 w 736600"/>
                  <a:gd name="connsiteY1" fmla="*/ 277858 h 325523"/>
                  <a:gd name="connsiteX2" fmla="*/ 149225 w 736600"/>
                  <a:gd name="connsiteY2" fmla="*/ 261983 h 325523"/>
                  <a:gd name="connsiteX3" fmla="*/ 193675 w 736600"/>
                  <a:gd name="connsiteY3" fmla="*/ 34115 h 325523"/>
                  <a:gd name="connsiteX4" fmla="*/ 196850 w 736600"/>
                  <a:gd name="connsiteY4" fmla="*/ 34114 h 325523"/>
                  <a:gd name="connsiteX5" fmla="*/ 209550 w 736600"/>
                  <a:gd name="connsiteY5" fmla="*/ 281033 h 325523"/>
                  <a:gd name="connsiteX6" fmla="*/ 263525 w 736600"/>
                  <a:gd name="connsiteY6" fmla="*/ 274683 h 325523"/>
                  <a:gd name="connsiteX7" fmla="*/ 327025 w 736600"/>
                  <a:gd name="connsiteY7" fmla="*/ 325483 h 325523"/>
                  <a:gd name="connsiteX8" fmla="*/ 396875 w 736600"/>
                  <a:gd name="connsiteY8" fmla="*/ 265158 h 325523"/>
                  <a:gd name="connsiteX9" fmla="*/ 482600 w 736600"/>
                  <a:gd name="connsiteY9" fmla="*/ 300083 h 325523"/>
                  <a:gd name="connsiteX10" fmla="*/ 612775 w 736600"/>
                  <a:gd name="connsiteY10" fmla="*/ 261983 h 325523"/>
                  <a:gd name="connsiteX11" fmla="*/ 698500 w 736600"/>
                  <a:gd name="connsiteY11" fmla="*/ 309608 h 325523"/>
                  <a:gd name="connsiteX12" fmla="*/ 736600 w 736600"/>
                  <a:gd name="connsiteY12" fmla="*/ 306433 h 325523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482600 w 736600"/>
                  <a:gd name="connsiteY9" fmla="*/ 30008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309608 h 313264"/>
                  <a:gd name="connsiteX1" fmla="*/ 79375 w 736600"/>
                  <a:gd name="connsiteY1" fmla="*/ 277858 h 313264"/>
                  <a:gd name="connsiteX2" fmla="*/ 149225 w 736600"/>
                  <a:gd name="connsiteY2" fmla="*/ 261983 h 313264"/>
                  <a:gd name="connsiteX3" fmla="*/ 193675 w 736600"/>
                  <a:gd name="connsiteY3" fmla="*/ 34115 h 313264"/>
                  <a:gd name="connsiteX4" fmla="*/ 196850 w 736600"/>
                  <a:gd name="connsiteY4" fmla="*/ 34114 h 313264"/>
                  <a:gd name="connsiteX5" fmla="*/ 209550 w 736600"/>
                  <a:gd name="connsiteY5" fmla="*/ 281033 h 313264"/>
                  <a:gd name="connsiteX6" fmla="*/ 263525 w 736600"/>
                  <a:gd name="connsiteY6" fmla="*/ 274683 h 313264"/>
                  <a:gd name="connsiteX7" fmla="*/ 327025 w 736600"/>
                  <a:gd name="connsiteY7" fmla="*/ 306433 h 313264"/>
                  <a:gd name="connsiteX8" fmla="*/ 396875 w 736600"/>
                  <a:gd name="connsiteY8" fmla="*/ 265158 h 313264"/>
                  <a:gd name="connsiteX9" fmla="*/ 501650 w 736600"/>
                  <a:gd name="connsiteY9" fmla="*/ 306433 h 313264"/>
                  <a:gd name="connsiteX10" fmla="*/ 612775 w 736600"/>
                  <a:gd name="connsiteY10" fmla="*/ 261983 h 313264"/>
                  <a:gd name="connsiteX11" fmla="*/ 698500 w 736600"/>
                  <a:gd name="connsiteY11" fmla="*/ 309608 h 313264"/>
                  <a:gd name="connsiteX12" fmla="*/ 736600 w 736600"/>
                  <a:gd name="connsiteY12" fmla="*/ 306433 h 313264"/>
                  <a:gd name="connsiteX0" fmla="*/ 0 w 736600"/>
                  <a:gd name="connsiteY0" fmla="*/ 275533 h 279189"/>
                  <a:gd name="connsiteX1" fmla="*/ 79375 w 736600"/>
                  <a:gd name="connsiteY1" fmla="*/ 243783 h 279189"/>
                  <a:gd name="connsiteX2" fmla="*/ 149225 w 736600"/>
                  <a:gd name="connsiteY2" fmla="*/ 227908 h 279189"/>
                  <a:gd name="connsiteX3" fmla="*/ 193675 w 736600"/>
                  <a:gd name="connsiteY3" fmla="*/ 40 h 279189"/>
                  <a:gd name="connsiteX4" fmla="*/ 209550 w 736600"/>
                  <a:gd name="connsiteY4" fmla="*/ 246958 h 279189"/>
                  <a:gd name="connsiteX5" fmla="*/ 263525 w 736600"/>
                  <a:gd name="connsiteY5" fmla="*/ 240608 h 279189"/>
                  <a:gd name="connsiteX6" fmla="*/ 327025 w 736600"/>
                  <a:gd name="connsiteY6" fmla="*/ 272358 h 279189"/>
                  <a:gd name="connsiteX7" fmla="*/ 396875 w 736600"/>
                  <a:gd name="connsiteY7" fmla="*/ 231083 h 279189"/>
                  <a:gd name="connsiteX8" fmla="*/ 501650 w 736600"/>
                  <a:gd name="connsiteY8" fmla="*/ 272358 h 279189"/>
                  <a:gd name="connsiteX9" fmla="*/ 612775 w 736600"/>
                  <a:gd name="connsiteY9" fmla="*/ 227908 h 279189"/>
                  <a:gd name="connsiteX10" fmla="*/ 698500 w 736600"/>
                  <a:gd name="connsiteY10" fmla="*/ 275533 h 279189"/>
                  <a:gd name="connsiteX11" fmla="*/ 736600 w 736600"/>
                  <a:gd name="connsiteY11" fmla="*/ 272358 h 279189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649 h 51305"/>
                  <a:gd name="connsiteX1" fmla="*/ 79375 w 736600"/>
                  <a:gd name="connsiteY1" fmla="*/ 15899 h 51305"/>
                  <a:gd name="connsiteX2" fmla="*/ 149225 w 736600"/>
                  <a:gd name="connsiteY2" fmla="*/ 24 h 51305"/>
                  <a:gd name="connsiteX3" fmla="*/ 209550 w 736600"/>
                  <a:gd name="connsiteY3" fmla="*/ 19074 h 51305"/>
                  <a:gd name="connsiteX4" fmla="*/ 263525 w 736600"/>
                  <a:gd name="connsiteY4" fmla="*/ 12724 h 51305"/>
                  <a:gd name="connsiteX5" fmla="*/ 327025 w 736600"/>
                  <a:gd name="connsiteY5" fmla="*/ 44474 h 51305"/>
                  <a:gd name="connsiteX6" fmla="*/ 396875 w 736600"/>
                  <a:gd name="connsiteY6" fmla="*/ 3199 h 51305"/>
                  <a:gd name="connsiteX7" fmla="*/ 501650 w 736600"/>
                  <a:gd name="connsiteY7" fmla="*/ 44474 h 51305"/>
                  <a:gd name="connsiteX8" fmla="*/ 612775 w 736600"/>
                  <a:gd name="connsiteY8" fmla="*/ 24 h 51305"/>
                  <a:gd name="connsiteX9" fmla="*/ 698500 w 736600"/>
                  <a:gd name="connsiteY9" fmla="*/ 47649 h 51305"/>
                  <a:gd name="connsiteX10" fmla="*/ 736600 w 736600"/>
                  <a:gd name="connsiteY10" fmla="*/ 44474 h 51305"/>
                  <a:gd name="connsiteX0" fmla="*/ 0 w 736600"/>
                  <a:gd name="connsiteY0" fmla="*/ 47792 h 51448"/>
                  <a:gd name="connsiteX1" fmla="*/ 79375 w 736600"/>
                  <a:gd name="connsiteY1" fmla="*/ 16042 h 51448"/>
                  <a:gd name="connsiteX2" fmla="*/ 149225 w 736600"/>
                  <a:gd name="connsiteY2" fmla="*/ 167 h 51448"/>
                  <a:gd name="connsiteX3" fmla="*/ 209550 w 736600"/>
                  <a:gd name="connsiteY3" fmla="*/ 19217 h 51448"/>
                  <a:gd name="connsiteX4" fmla="*/ 263525 w 736600"/>
                  <a:gd name="connsiteY4" fmla="*/ 12867 h 51448"/>
                  <a:gd name="connsiteX5" fmla="*/ 327025 w 736600"/>
                  <a:gd name="connsiteY5" fmla="*/ 44617 h 51448"/>
                  <a:gd name="connsiteX6" fmla="*/ 396875 w 736600"/>
                  <a:gd name="connsiteY6" fmla="*/ 3342 h 51448"/>
                  <a:gd name="connsiteX7" fmla="*/ 501650 w 736600"/>
                  <a:gd name="connsiteY7" fmla="*/ 44617 h 51448"/>
                  <a:gd name="connsiteX8" fmla="*/ 612775 w 736600"/>
                  <a:gd name="connsiteY8" fmla="*/ 167 h 51448"/>
                  <a:gd name="connsiteX9" fmla="*/ 698500 w 736600"/>
                  <a:gd name="connsiteY9" fmla="*/ 47792 h 51448"/>
                  <a:gd name="connsiteX10" fmla="*/ 736600 w 736600"/>
                  <a:gd name="connsiteY10" fmla="*/ 44617 h 51448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51430"/>
                  <a:gd name="connsiteX1" fmla="*/ 79375 w 736600"/>
                  <a:gd name="connsiteY1" fmla="*/ 16024 h 51430"/>
                  <a:gd name="connsiteX2" fmla="*/ 149225 w 736600"/>
                  <a:gd name="connsiteY2" fmla="*/ 149 h 51430"/>
                  <a:gd name="connsiteX3" fmla="*/ 209550 w 736600"/>
                  <a:gd name="connsiteY3" fmla="*/ 19199 h 51430"/>
                  <a:gd name="connsiteX4" fmla="*/ 263525 w 736600"/>
                  <a:gd name="connsiteY4" fmla="*/ 12849 h 51430"/>
                  <a:gd name="connsiteX5" fmla="*/ 327025 w 736600"/>
                  <a:gd name="connsiteY5" fmla="*/ 44599 h 51430"/>
                  <a:gd name="connsiteX6" fmla="*/ 396875 w 736600"/>
                  <a:gd name="connsiteY6" fmla="*/ 3324 h 51430"/>
                  <a:gd name="connsiteX7" fmla="*/ 501650 w 736600"/>
                  <a:gd name="connsiteY7" fmla="*/ 44599 h 51430"/>
                  <a:gd name="connsiteX8" fmla="*/ 612775 w 736600"/>
                  <a:gd name="connsiteY8" fmla="*/ 149 h 51430"/>
                  <a:gd name="connsiteX9" fmla="*/ 698500 w 736600"/>
                  <a:gd name="connsiteY9" fmla="*/ 47774 h 51430"/>
                  <a:gd name="connsiteX10" fmla="*/ 736600 w 736600"/>
                  <a:gd name="connsiteY10" fmla="*/ 44599 h 51430"/>
                  <a:gd name="connsiteX0" fmla="*/ 0 w 736600"/>
                  <a:gd name="connsiteY0" fmla="*/ 47774 h 47946"/>
                  <a:gd name="connsiteX1" fmla="*/ 79375 w 736600"/>
                  <a:gd name="connsiteY1" fmla="*/ 16024 h 47946"/>
                  <a:gd name="connsiteX2" fmla="*/ 149225 w 736600"/>
                  <a:gd name="connsiteY2" fmla="*/ 149 h 47946"/>
                  <a:gd name="connsiteX3" fmla="*/ 209550 w 736600"/>
                  <a:gd name="connsiteY3" fmla="*/ 19199 h 47946"/>
                  <a:gd name="connsiteX4" fmla="*/ 263525 w 736600"/>
                  <a:gd name="connsiteY4" fmla="*/ 12849 h 47946"/>
                  <a:gd name="connsiteX5" fmla="*/ 327025 w 736600"/>
                  <a:gd name="connsiteY5" fmla="*/ 44599 h 47946"/>
                  <a:gd name="connsiteX6" fmla="*/ 396875 w 736600"/>
                  <a:gd name="connsiteY6" fmla="*/ 3324 h 47946"/>
                  <a:gd name="connsiteX7" fmla="*/ 501650 w 736600"/>
                  <a:gd name="connsiteY7" fmla="*/ 44599 h 47946"/>
                  <a:gd name="connsiteX8" fmla="*/ 612775 w 736600"/>
                  <a:gd name="connsiteY8" fmla="*/ 149 h 47946"/>
                  <a:gd name="connsiteX9" fmla="*/ 698500 w 736600"/>
                  <a:gd name="connsiteY9" fmla="*/ 47774 h 47946"/>
                  <a:gd name="connsiteX10" fmla="*/ 736600 w 736600"/>
                  <a:gd name="connsiteY10" fmla="*/ 44599 h 47946"/>
                  <a:gd name="connsiteX0" fmla="*/ 0 w 749967"/>
                  <a:gd name="connsiteY0" fmla="*/ 47774 h 47774"/>
                  <a:gd name="connsiteX1" fmla="*/ 79375 w 749967"/>
                  <a:gd name="connsiteY1" fmla="*/ 16024 h 47774"/>
                  <a:gd name="connsiteX2" fmla="*/ 149225 w 749967"/>
                  <a:gd name="connsiteY2" fmla="*/ 149 h 47774"/>
                  <a:gd name="connsiteX3" fmla="*/ 209550 w 749967"/>
                  <a:gd name="connsiteY3" fmla="*/ 19199 h 47774"/>
                  <a:gd name="connsiteX4" fmla="*/ 263525 w 749967"/>
                  <a:gd name="connsiteY4" fmla="*/ 12849 h 47774"/>
                  <a:gd name="connsiteX5" fmla="*/ 327025 w 749967"/>
                  <a:gd name="connsiteY5" fmla="*/ 44599 h 47774"/>
                  <a:gd name="connsiteX6" fmla="*/ 396875 w 749967"/>
                  <a:gd name="connsiteY6" fmla="*/ 3324 h 47774"/>
                  <a:gd name="connsiteX7" fmla="*/ 501650 w 749967"/>
                  <a:gd name="connsiteY7" fmla="*/ 44599 h 47774"/>
                  <a:gd name="connsiteX8" fmla="*/ 612775 w 749967"/>
                  <a:gd name="connsiteY8" fmla="*/ 149 h 47774"/>
                  <a:gd name="connsiteX9" fmla="*/ 698500 w 749967"/>
                  <a:gd name="connsiteY9" fmla="*/ 47774 h 47774"/>
                  <a:gd name="connsiteX10" fmla="*/ 749967 w 749967"/>
                  <a:gd name="connsiteY10" fmla="*/ 39253 h 47774"/>
                  <a:gd name="connsiteX0" fmla="*/ 0 w 749967"/>
                  <a:gd name="connsiteY0" fmla="*/ 47774 h 47774"/>
                  <a:gd name="connsiteX1" fmla="*/ 79375 w 749967"/>
                  <a:gd name="connsiteY1" fmla="*/ 16024 h 47774"/>
                  <a:gd name="connsiteX2" fmla="*/ 149225 w 749967"/>
                  <a:gd name="connsiteY2" fmla="*/ 149 h 47774"/>
                  <a:gd name="connsiteX3" fmla="*/ 209550 w 749967"/>
                  <a:gd name="connsiteY3" fmla="*/ 19199 h 47774"/>
                  <a:gd name="connsiteX4" fmla="*/ 263525 w 749967"/>
                  <a:gd name="connsiteY4" fmla="*/ 12849 h 47774"/>
                  <a:gd name="connsiteX5" fmla="*/ 327025 w 749967"/>
                  <a:gd name="connsiteY5" fmla="*/ 44599 h 47774"/>
                  <a:gd name="connsiteX6" fmla="*/ 396875 w 749967"/>
                  <a:gd name="connsiteY6" fmla="*/ 3324 h 47774"/>
                  <a:gd name="connsiteX7" fmla="*/ 501650 w 749967"/>
                  <a:gd name="connsiteY7" fmla="*/ 44599 h 47774"/>
                  <a:gd name="connsiteX8" fmla="*/ 612775 w 749967"/>
                  <a:gd name="connsiteY8" fmla="*/ 149 h 47774"/>
                  <a:gd name="connsiteX9" fmla="*/ 698500 w 749967"/>
                  <a:gd name="connsiteY9" fmla="*/ 47774 h 47774"/>
                  <a:gd name="connsiteX10" fmla="*/ 749967 w 749967"/>
                  <a:gd name="connsiteY10" fmla="*/ 39253 h 47774"/>
                  <a:gd name="connsiteX0" fmla="*/ 0 w 749967"/>
                  <a:gd name="connsiteY0" fmla="*/ 47774 h 47774"/>
                  <a:gd name="connsiteX1" fmla="*/ 79375 w 749967"/>
                  <a:gd name="connsiteY1" fmla="*/ 16024 h 47774"/>
                  <a:gd name="connsiteX2" fmla="*/ 149225 w 749967"/>
                  <a:gd name="connsiteY2" fmla="*/ 149 h 47774"/>
                  <a:gd name="connsiteX3" fmla="*/ 209550 w 749967"/>
                  <a:gd name="connsiteY3" fmla="*/ 19199 h 47774"/>
                  <a:gd name="connsiteX4" fmla="*/ 263525 w 749967"/>
                  <a:gd name="connsiteY4" fmla="*/ 12849 h 47774"/>
                  <a:gd name="connsiteX5" fmla="*/ 327025 w 749967"/>
                  <a:gd name="connsiteY5" fmla="*/ 44599 h 47774"/>
                  <a:gd name="connsiteX6" fmla="*/ 396875 w 749967"/>
                  <a:gd name="connsiteY6" fmla="*/ 3324 h 47774"/>
                  <a:gd name="connsiteX7" fmla="*/ 501650 w 749967"/>
                  <a:gd name="connsiteY7" fmla="*/ 44599 h 47774"/>
                  <a:gd name="connsiteX8" fmla="*/ 612775 w 749967"/>
                  <a:gd name="connsiteY8" fmla="*/ 149 h 47774"/>
                  <a:gd name="connsiteX9" fmla="*/ 698500 w 749967"/>
                  <a:gd name="connsiteY9" fmla="*/ 47774 h 47774"/>
                  <a:gd name="connsiteX10" fmla="*/ 749967 w 749967"/>
                  <a:gd name="connsiteY10" fmla="*/ 39253 h 47774"/>
                  <a:gd name="connsiteX0" fmla="*/ 0 w 749967"/>
                  <a:gd name="connsiteY0" fmla="*/ 47774 h 47787"/>
                  <a:gd name="connsiteX1" fmla="*/ 79375 w 749967"/>
                  <a:gd name="connsiteY1" fmla="*/ 16024 h 47787"/>
                  <a:gd name="connsiteX2" fmla="*/ 149225 w 749967"/>
                  <a:gd name="connsiteY2" fmla="*/ 149 h 47787"/>
                  <a:gd name="connsiteX3" fmla="*/ 209550 w 749967"/>
                  <a:gd name="connsiteY3" fmla="*/ 19199 h 47787"/>
                  <a:gd name="connsiteX4" fmla="*/ 263525 w 749967"/>
                  <a:gd name="connsiteY4" fmla="*/ 12849 h 47787"/>
                  <a:gd name="connsiteX5" fmla="*/ 327025 w 749967"/>
                  <a:gd name="connsiteY5" fmla="*/ 44599 h 47787"/>
                  <a:gd name="connsiteX6" fmla="*/ 396875 w 749967"/>
                  <a:gd name="connsiteY6" fmla="*/ 3324 h 47787"/>
                  <a:gd name="connsiteX7" fmla="*/ 501650 w 749967"/>
                  <a:gd name="connsiteY7" fmla="*/ 44599 h 47787"/>
                  <a:gd name="connsiteX8" fmla="*/ 612775 w 749967"/>
                  <a:gd name="connsiteY8" fmla="*/ 149 h 47787"/>
                  <a:gd name="connsiteX9" fmla="*/ 698500 w 749967"/>
                  <a:gd name="connsiteY9" fmla="*/ 47774 h 47787"/>
                  <a:gd name="connsiteX10" fmla="*/ 749967 w 749967"/>
                  <a:gd name="connsiteY10" fmla="*/ 39253 h 47787"/>
                  <a:gd name="connsiteX0" fmla="*/ 0 w 749967"/>
                  <a:gd name="connsiteY0" fmla="*/ 47774 h 47788"/>
                  <a:gd name="connsiteX1" fmla="*/ 79375 w 749967"/>
                  <a:gd name="connsiteY1" fmla="*/ 16024 h 47788"/>
                  <a:gd name="connsiteX2" fmla="*/ 149225 w 749967"/>
                  <a:gd name="connsiteY2" fmla="*/ 149 h 47788"/>
                  <a:gd name="connsiteX3" fmla="*/ 209550 w 749967"/>
                  <a:gd name="connsiteY3" fmla="*/ 19199 h 47788"/>
                  <a:gd name="connsiteX4" fmla="*/ 263525 w 749967"/>
                  <a:gd name="connsiteY4" fmla="*/ 12849 h 47788"/>
                  <a:gd name="connsiteX5" fmla="*/ 327025 w 749967"/>
                  <a:gd name="connsiteY5" fmla="*/ 44599 h 47788"/>
                  <a:gd name="connsiteX6" fmla="*/ 396875 w 749967"/>
                  <a:gd name="connsiteY6" fmla="*/ 3324 h 47788"/>
                  <a:gd name="connsiteX7" fmla="*/ 501650 w 749967"/>
                  <a:gd name="connsiteY7" fmla="*/ 44599 h 47788"/>
                  <a:gd name="connsiteX8" fmla="*/ 612775 w 749967"/>
                  <a:gd name="connsiteY8" fmla="*/ 149 h 47788"/>
                  <a:gd name="connsiteX9" fmla="*/ 698500 w 749967"/>
                  <a:gd name="connsiteY9" fmla="*/ 47774 h 47788"/>
                  <a:gd name="connsiteX10" fmla="*/ 749967 w 749967"/>
                  <a:gd name="connsiteY10" fmla="*/ 39253 h 47788"/>
                  <a:gd name="connsiteX0" fmla="*/ 0 w 749967"/>
                  <a:gd name="connsiteY0" fmla="*/ 47774 h 47788"/>
                  <a:gd name="connsiteX1" fmla="*/ 79375 w 749967"/>
                  <a:gd name="connsiteY1" fmla="*/ 16024 h 47788"/>
                  <a:gd name="connsiteX2" fmla="*/ 149225 w 749967"/>
                  <a:gd name="connsiteY2" fmla="*/ 149 h 47788"/>
                  <a:gd name="connsiteX3" fmla="*/ 209550 w 749967"/>
                  <a:gd name="connsiteY3" fmla="*/ 19199 h 47788"/>
                  <a:gd name="connsiteX4" fmla="*/ 263525 w 749967"/>
                  <a:gd name="connsiteY4" fmla="*/ 12849 h 47788"/>
                  <a:gd name="connsiteX5" fmla="*/ 327025 w 749967"/>
                  <a:gd name="connsiteY5" fmla="*/ 44599 h 47788"/>
                  <a:gd name="connsiteX6" fmla="*/ 396875 w 749967"/>
                  <a:gd name="connsiteY6" fmla="*/ 3324 h 47788"/>
                  <a:gd name="connsiteX7" fmla="*/ 501650 w 749967"/>
                  <a:gd name="connsiteY7" fmla="*/ 44599 h 47788"/>
                  <a:gd name="connsiteX8" fmla="*/ 612775 w 749967"/>
                  <a:gd name="connsiteY8" fmla="*/ 149 h 47788"/>
                  <a:gd name="connsiteX9" fmla="*/ 698500 w 749967"/>
                  <a:gd name="connsiteY9" fmla="*/ 47774 h 47788"/>
                  <a:gd name="connsiteX10" fmla="*/ 749967 w 749967"/>
                  <a:gd name="connsiteY10" fmla="*/ 39253 h 47788"/>
                  <a:gd name="connsiteX0" fmla="*/ 0 w 749967"/>
                  <a:gd name="connsiteY0" fmla="*/ 47774 h 47788"/>
                  <a:gd name="connsiteX1" fmla="*/ 76033 w 749967"/>
                  <a:gd name="connsiteY1" fmla="*/ 10680 h 47788"/>
                  <a:gd name="connsiteX2" fmla="*/ 149225 w 749967"/>
                  <a:gd name="connsiteY2" fmla="*/ 149 h 47788"/>
                  <a:gd name="connsiteX3" fmla="*/ 209550 w 749967"/>
                  <a:gd name="connsiteY3" fmla="*/ 19199 h 47788"/>
                  <a:gd name="connsiteX4" fmla="*/ 263525 w 749967"/>
                  <a:gd name="connsiteY4" fmla="*/ 12849 h 47788"/>
                  <a:gd name="connsiteX5" fmla="*/ 327025 w 749967"/>
                  <a:gd name="connsiteY5" fmla="*/ 44599 h 47788"/>
                  <a:gd name="connsiteX6" fmla="*/ 396875 w 749967"/>
                  <a:gd name="connsiteY6" fmla="*/ 3324 h 47788"/>
                  <a:gd name="connsiteX7" fmla="*/ 501650 w 749967"/>
                  <a:gd name="connsiteY7" fmla="*/ 44599 h 47788"/>
                  <a:gd name="connsiteX8" fmla="*/ 612775 w 749967"/>
                  <a:gd name="connsiteY8" fmla="*/ 149 h 47788"/>
                  <a:gd name="connsiteX9" fmla="*/ 698500 w 749967"/>
                  <a:gd name="connsiteY9" fmla="*/ 47774 h 47788"/>
                  <a:gd name="connsiteX10" fmla="*/ 749967 w 749967"/>
                  <a:gd name="connsiteY10" fmla="*/ 39253 h 47788"/>
                  <a:gd name="connsiteX0" fmla="*/ 0 w 749967"/>
                  <a:gd name="connsiteY0" fmla="*/ 47774 h 47788"/>
                  <a:gd name="connsiteX1" fmla="*/ 76033 w 749967"/>
                  <a:gd name="connsiteY1" fmla="*/ 10680 h 47788"/>
                  <a:gd name="connsiteX2" fmla="*/ 149225 w 749967"/>
                  <a:gd name="connsiteY2" fmla="*/ 149 h 47788"/>
                  <a:gd name="connsiteX3" fmla="*/ 209550 w 749967"/>
                  <a:gd name="connsiteY3" fmla="*/ 19199 h 47788"/>
                  <a:gd name="connsiteX4" fmla="*/ 263525 w 749967"/>
                  <a:gd name="connsiteY4" fmla="*/ 12849 h 47788"/>
                  <a:gd name="connsiteX5" fmla="*/ 327025 w 749967"/>
                  <a:gd name="connsiteY5" fmla="*/ 44599 h 47788"/>
                  <a:gd name="connsiteX6" fmla="*/ 396875 w 749967"/>
                  <a:gd name="connsiteY6" fmla="*/ 3324 h 47788"/>
                  <a:gd name="connsiteX7" fmla="*/ 501650 w 749967"/>
                  <a:gd name="connsiteY7" fmla="*/ 44599 h 47788"/>
                  <a:gd name="connsiteX8" fmla="*/ 612775 w 749967"/>
                  <a:gd name="connsiteY8" fmla="*/ 149 h 47788"/>
                  <a:gd name="connsiteX9" fmla="*/ 698500 w 749967"/>
                  <a:gd name="connsiteY9" fmla="*/ 47774 h 47788"/>
                  <a:gd name="connsiteX10" fmla="*/ 749967 w 749967"/>
                  <a:gd name="connsiteY10" fmla="*/ 39253 h 47788"/>
                  <a:gd name="connsiteX0" fmla="*/ 0 w 749967"/>
                  <a:gd name="connsiteY0" fmla="*/ 47774 h 47788"/>
                  <a:gd name="connsiteX1" fmla="*/ 149225 w 749967"/>
                  <a:gd name="connsiteY1" fmla="*/ 149 h 47788"/>
                  <a:gd name="connsiteX2" fmla="*/ 209550 w 749967"/>
                  <a:gd name="connsiteY2" fmla="*/ 19199 h 47788"/>
                  <a:gd name="connsiteX3" fmla="*/ 263525 w 749967"/>
                  <a:gd name="connsiteY3" fmla="*/ 12849 h 47788"/>
                  <a:gd name="connsiteX4" fmla="*/ 327025 w 749967"/>
                  <a:gd name="connsiteY4" fmla="*/ 44599 h 47788"/>
                  <a:gd name="connsiteX5" fmla="*/ 396875 w 749967"/>
                  <a:gd name="connsiteY5" fmla="*/ 3324 h 47788"/>
                  <a:gd name="connsiteX6" fmla="*/ 501650 w 749967"/>
                  <a:gd name="connsiteY6" fmla="*/ 44599 h 47788"/>
                  <a:gd name="connsiteX7" fmla="*/ 612775 w 749967"/>
                  <a:gd name="connsiteY7" fmla="*/ 149 h 47788"/>
                  <a:gd name="connsiteX8" fmla="*/ 698500 w 749967"/>
                  <a:gd name="connsiteY8" fmla="*/ 47774 h 47788"/>
                  <a:gd name="connsiteX9" fmla="*/ 749967 w 749967"/>
                  <a:gd name="connsiteY9" fmla="*/ 39253 h 47788"/>
                  <a:gd name="connsiteX0" fmla="*/ 0 w 749967"/>
                  <a:gd name="connsiteY0" fmla="*/ 47774 h 47788"/>
                  <a:gd name="connsiteX1" fmla="*/ 122491 w 749967"/>
                  <a:gd name="connsiteY1" fmla="*/ 149 h 47788"/>
                  <a:gd name="connsiteX2" fmla="*/ 209550 w 749967"/>
                  <a:gd name="connsiteY2" fmla="*/ 19199 h 47788"/>
                  <a:gd name="connsiteX3" fmla="*/ 263525 w 749967"/>
                  <a:gd name="connsiteY3" fmla="*/ 12849 h 47788"/>
                  <a:gd name="connsiteX4" fmla="*/ 327025 w 749967"/>
                  <a:gd name="connsiteY4" fmla="*/ 44599 h 47788"/>
                  <a:gd name="connsiteX5" fmla="*/ 396875 w 749967"/>
                  <a:gd name="connsiteY5" fmla="*/ 3324 h 47788"/>
                  <a:gd name="connsiteX6" fmla="*/ 501650 w 749967"/>
                  <a:gd name="connsiteY6" fmla="*/ 44599 h 47788"/>
                  <a:gd name="connsiteX7" fmla="*/ 612775 w 749967"/>
                  <a:gd name="connsiteY7" fmla="*/ 149 h 47788"/>
                  <a:gd name="connsiteX8" fmla="*/ 698500 w 749967"/>
                  <a:gd name="connsiteY8" fmla="*/ 47774 h 47788"/>
                  <a:gd name="connsiteX9" fmla="*/ 749967 w 749967"/>
                  <a:gd name="connsiteY9" fmla="*/ 39253 h 47788"/>
                  <a:gd name="connsiteX0" fmla="*/ 0 w 749967"/>
                  <a:gd name="connsiteY0" fmla="*/ 47808 h 47822"/>
                  <a:gd name="connsiteX1" fmla="*/ 122491 w 749967"/>
                  <a:gd name="connsiteY1" fmla="*/ 183 h 47822"/>
                  <a:gd name="connsiteX2" fmla="*/ 209550 w 749967"/>
                  <a:gd name="connsiteY2" fmla="*/ 19233 h 47822"/>
                  <a:gd name="connsiteX3" fmla="*/ 263525 w 749967"/>
                  <a:gd name="connsiteY3" fmla="*/ 12883 h 47822"/>
                  <a:gd name="connsiteX4" fmla="*/ 327025 w 749967"/>
                  <a:gd name="connsiteY4" fmla="*/ 44633 h 47822"/>
                  <a:gd name="connsiteX5" fmla="*/ 396875 w 749967"/>
                  <a:gd name="connsiteY5" fmla="*/ 3358 h 47822"/>
                  <a:gd name="connsiteX6" fmla="*/ 501650 w 749967"/>
                  <a:gd name="connsiteY6" fmla="*/ 44633 h 47822"/>
                  <a:gd name="connsiteX7" fmla="*/ 612775 w 749967"/>
                  <a:gd name="connsiteY7" fmla="*/ 183 h 47822"/>
                  <a:gd name="connsiteX8" fmla="*/ 698500 w 749967"/>
                  <a:gd name="connsiteY8" fmla="*/ 47808 h 47822"/>
                  <a:gd name="connsiteX9" fmla="*/ 749967 w 749967"/>
                  <a:gd name="connsiteY9" fmla="*/ 39287 h 47822"/>
                  <a:gd name="connsiteX0" fmla="*/ 0 w 749967"/>
                  <a:gd name="connsiteY0" fmla="*/ 47774 h 47788"/>
                  <a:gd name="connsiteX1" fmla="*/ 122491 w 749967"/>
                  <a:gd name="connsiteY1" fmla="*/ 149 h 47788"/>
                  <a:gd name="connsiteX2" fmla="*/ 209550 w 749967"/>
                  <a:gd name="connsiteY2" fmla="*/ 19199 h 47788"/>
                  <a:gd name="connsiteX3" fmla="*/ 263525 w 749967"/>
                  <a:gd name="connsiteY3" fmla="*/ 12849 h 47788"/>
                  <a:gd name="connsiteX4" fmla="*/ 327025 w 749967"/>
                  <a:gd name="connsiteY4" fmla="*/ 44599 h 47788"/>
                  <a:gd name="connsiteX5" fmla="*/ 396875 w 749967"/>
                  <a:gd name="connsiteY5" fmla="*/ 3324 h 47788"/>
                  <a:gd name="connsiteX6" fmla="*/ 501650 w 749967"/>
                  <a:gd name="connsiteY6" fmla="*/ 44599 h 47788"/>
                  <a:gd name="connsiteX7" fmla="*/ 612775 w 749967"/>
                  <a:gd name="connsiteY7" fmla="*/ 149 h 47788"/>
                  <a:gd name="connsiteX8" fmla="*/ 698500 w 749967"/>
                  <a:gd name="connsiteY8" fmla="*/ 47774 h 47788"/>
                  <a:gd name="connsiteX9" fmla="*/ 749967 w 749967"/>
                  <a:gd name="connsiteY9" fmla="*/ 39253 h 47788"/>
                  <a:gd name="connsiteX0" fmla="*/ 0 w 749967"/>
                  <a:gd name="connsiteY0" fmla="*/ 47778 h 47792"/>
                  <a:gd name="connsiteX1" fmla="*/ 122491 w 749967"/>
                  <a:gd name="connsiteY1" fmla="*/ 153 h 47792"/>
                  <a:gd name="connsiteX2" fmla="*/ 209550 w 749967"/>
                  <a:gd name="connsiteY2" fmla="*/ 19203 h 47792"/>
                  <a:gd name="connsiteX3" fmla="*/ 263525 w 749967"/>
                  <a:gd name="connsiteY3" fmla="*/ 12853 h 47792"/>
                  <a:gd name="connsiteX4" fmla="*/ 327025 w 749967"/>
                  <a:gd name="connsiteY4" fmla="*/ 44603 h 47792"/>
                  <a:gd name="connsiteX5" fmla="*/ 396875 w 749967"/>
                  <a:gd name="connsiteY5" fmla="*/ 3328 h 47792"/>
                  <a:gd name="connsiteX6" fmla="*/ 501650 w 749967"/>
                  <a:gd name="connsiteY6" fmla="*/ 44603 h 47792"/>
                  <a:gd name="connsiteX7" fmla="*/ 612775 w 749967"/>
                  <a:gd name="connsiteY7" fmla="*/ 153 h 47792"/>
                  <a:gd name="connsiteX8" fmla="*/ 698500 w 749967"/>
                  <a:gd name="connsiteY8" fmla="*/ 47778 h 47792"/>
                  <a:gd name="connsiteX9" fmla="*/ 749967 w 749967"/>
                  <a:gd name="connsiteY9" fmla="*/ 39257 h 4779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27025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47848 h 47862"/>
                  <a:gd name="connsiteX1" fmla="*/ 122491 w 749967"/>
                  <a:gd name="connsiteY1" fmla="*/ 223 h 47862"/>
                  <a:gd name="connsiteX2" fmla="*/ 209550 w 749967"/>
                  <a:gd name="connsiteY2" fmla="*/ 19273 h 47862"/>
                  <a:gd name="connsiteX3" fmla="*/ 313658 w 749967"/>
                  <a:gd name="connsiteY3" fmla="*/ 44673 h 47862"/>
                  <a:gd name="connsiteX4" fmla="*/ 396875 w 749967"/>
                  <a:gd name="connsiteY4" fmla="*/ 3398 h 47862"/>
                  <a:gd name="connsiteX5" fmla="*/ 501650 w 749967"/>
                  <a:gd name="connsiteY5" fmla="*/ 44673 h 47862"/>
                  <a:gd name="connsiteX6" fmla="*/ 612775 w 749967"/>
                  <a:gd name="connsiteY6" fmla="*/ 223 h 47862"/>
                  <a:gd name="connsiteX7" fmla="*/ 698500 w 749967"/>
                  <a:gd name="connsiteY7" fmla="*/ 47848 h 47862"/>
                  <a:gd name="connsiteX8" fmla="*/ 749967 w 749967"/>
                  <a:gd name="connsiteY8" fmla="*/ 39327 h 47862"/>
                  <a:gd name="connsiteX0" fmla="*/ 0 w 749967"/>
                  <a:gd name="connsiteY0" fmla="*/ 90210 h 90224"/>
                  <a:gd name="connsiteX1" fmla="*/ 122491 w 749967"/>
                  <a:gd name="connsiteY1" fmla="*/ 42585 h 90224"/>
                  <a:gd name="connsiteX2" fmla="*/ 209550 w 749967"/>
                  <a:gd name="connsiteY2" fmla="*/ 61635 h 90224"/>
                  <a:gd name="connsiteX3" fmla="*/ 313658 w 749967"/>
                  <a:gd name="connsiteY3" fmla="*/ 87035 h 90224"/>
                  <a:gd name="connsiteX4" fmla="*/ 404029 w 749967"/>
                  <a:gd name="connsiteY4" fmla="*/ 0 h 90224"/>
                  <a:gd name="connsiteX5" fmla="*/ 501650 w 749967"/>
                  <a:gd name="connsiteY5" fmla="*/ 87035 h 90224"/>
                  <a:gd name="connsiteX6" fmla="*/ 612775 w 749967"/>
                  <a:gd name="connsiteY6" fmla="*/ 42585 h 90224"/>
                  <a:gd name="connsiteX7" fmla="*/ 698500 w 749967"/>
                  <a:gd name="connsiteY7" fmla="*/ 90210 h 90224"/>
                  <a:gd name="connsiteX8" fmla="*/ 749967 w 749967"/>
                  <a:gd name="connsiteY8" fmla="*/ 81689 h 90224"/>
                  <a:gd name="connsiteX0" fmla="*/ 0 w 749967"/>
                  <a:gd name="connsiteY0" fmla="*/ 90362 h 112460"/>
                  <a:gd name="connsiteX1" fmla="*/ 122491 w 749967"/>
                  <a:gd name="connsiteY1" fmla="*/ 42737 h 112460"/>
                  <a:gd name="connsiteX2" fmla="*/ 209550 w 749967"/>
                  <a:gd name="connsiteY2" fmla="*/ 61787 h 112460"/>
                  <a:gd name="connsiteX3" fmla="*/ 313658 w 749967"/>
                  <a:gd name="connsiteY3" fmla="*/ 87187 h 112460"/>
                  <a:gd name="connsiteX4" fmla="*/ 404029 w 749967"/>
                  <a:gd name="connsiteY4" fmla="*/ 152 h 112460"/>
                  <a:gd name="connsiteX5" fmla="*/ 501650 w 749967"/>
                  <a:gd name="connsiteY5" fmla="*/ 111973 h 112460"/>
                  <a:gd name="connsiteX6" fmla="*/ 612775 w 749967"/>
                  <a:gd name="connsiteY6" fmla="*/ 42737 h 112460"/>
                  <a:gd name="connsiteX7" fmla="*/ 698500 w 749967"/>
                  <a:gd name="connsiteY7" fmla="*/ 90362 h 112460"/>
                  <a:gd name="connsiteX8" fmla="*/ 749967 w 749967"/>
                  <a:gd name="connsiteY8" fmla="*/ 81841 h 112460"/>
                  <a:gd name="connsiteX0" fmla="*/ 0 w 749967"/>
                  <a:gd name="connsiteY0" fmla="*/ 90362 h 113366"/>
                  <a:gd name="connsiteX1" fmla="*/ 122491 w 749967"/>
                  <a:gd name="connsiteY1" fmla="*/ 42737 h 113366"/>
                  <a:gd name="connsiteX2" fmla="*/ 209550 w 749967"/>
                  <a:gd name="connsiteY2" fmla="*/ 61787 h 113366"/>
                  <a:gd name="connsiteX3" fmla="*/ 313658 w 749967"/>
                  <a:gd name="connsiteY3" fmla="*/ 87187 h 113366"/>
                  <a:gd name="connsiteX4" fmla="*/ 404029 w 749967"/>
                  <a:gd name="connsiteY4" fmla="*/ 152 h 113366"/>
                  <a:gd name="connsiteX5" fmla="*/ 501650 w 749967"/>
                  <a:gd name="connsiteY5" fmla="*/ 111973 h 113366"/>
                  <a:gd name="connsiteX6" fmla="*/ 612775 w 749967"/>
                  <a:gd name="connsiteY6" fmla="*/ 42737 h 113366"/>
                  <a:gd name="connsiteX7" fmla="*/ 698500 w 749967"/>
                  <a:gd name="connsiteY7" fmla="*/ 90362 h 113366"/>
                  <a:gd name="connsiteX8" fmla="*/ 749967 w 749967"/>
                  <a:gd name="connsiteY8" fmla="*/ 81841 h 113366"/>
                  <a:gd name="connsiteX0" fmla="*/ 0 w 749967"/>
                  <a:gd name="connsiteY0" fmla="*/ 90362 h 111983"/>
                  <a:gd name="connsiteX1" fmla="*/ 122491 w 749967"/>
                  <a:gd name="connsiteY1" fmla="*/ 42737 h 111983"/>
                  <a:gd name="connsiteX2" fmla="*/ 209550 w 749967"/>
                  <a:gd name="connsiteY2" fmla="*/ 61787 h 111983"/>
                  <a:gd name="connsiteX3" fmla="*/ 313658 w 749967"/>
                  <a:gd name="connsiteY3" fmla="*/ 87187 h 111983"/>
                  <a:gd name="connsiteX4" fmla="*/ 404029 w 749967"/>
                  <a:gd name="connsiteY4" fmla="*/ 152 h 111983"/>
                  <a:gd name="connsiteX5" fmla="*/ 501650 w 749967"/>
                  <a:gd name="connsiteY5" fmla="*/ 111973 h 111983"/>
                  <a:gd name="connsiteX6" fmla="*/ 612775 w 749967"/>
                  <a:gd name="connsiteY6" fmla="*/ 42737 h 111983"/>
                  <a:gd name="connsiteX7" fmla="*/ 698500 w 749967"/>
                  <a:gd name="connsiteY7" fmla="*/ 90362 h 111983"/>
                  <a:gd name="connsiteX8" fmla="*/ 749967 w 749967"/>
                  <a:gd name="connsiteY8" fmla="*/ 81841 h 111983"/>
                  <a:gd name="connsiteX0" fmla="*/ 0 w 749967"/>
                  <a:gd name="connsiteY0" fmla="*/ 90284 h 111905"/>
                  <a:gd name="connsiteX1" fmla="*/ 122491 w 749967"/>
                  <a:gd name="connsiteY1" fmla="*/ 42659 h 111905"/>
                  <a:gd name="connsiteX2" fmla="*/ 209550 w 749967"/>
                  <a:gd name="connsiteY2" fmla="*/ 61709 h 111905"/>
                  <a:gd name="connsiteX3" fmla="*/ 313658 w 749967"/>
                  <a:gd name="connsiteY3" fmla="*/ 87109 h 111905"/>
                  <a:gd name="connsiteX4" fmla="*/ 404029 w 749967"/>
                  <a:gd name="connsiteY4" fmla="*/ 74 h 111905"/>
                  <a:gd name="connsiteX5" fmla="*/ 501650 w 749967"/>
                  <a:gd name="connsiteY5" fmla="*/ 111895 h 111905"/>
                  <a:gd name="connsiteX6" fmla="*/ 612775 w 749967"/>
                  <a:gd name="connsiteY6" fmla="*/ 42659 h 111905"/>
                  <a:gd name="connsiteX7" fmla="*/ 698500 w 749967"/>
                  <a:gd name="connsiteY7" fmla="*/ 90284 h 111905"/>
                  <a:gd name="connsiteX8" fmla="*/ 749967 w 749967"/>
                  <a:gd name="connsiteY8" fmla="*/ 81763 h 111905"/>
                  <a:gd name="connsiteX0" fmla="*/ 0 w 749967"/>
                  <a:gd name="connsiteY0" fmla="*/ 90519 h 112140"/>
                  <a:gd name="connsiteX1" fmla="*/ 122491 w 749967"/>
                  <a:gd name="connsiteY1" fmla="*/ 42894 h 112140"/>
                  <a:gd name="connsiteX2" fmla="*/ 209550 w 749967"/>
                  <a:gd name="connsiteY2" fmla="*/ 61944 h 112140"/>
                  <a:gd name="connsiteX3" fmla="*/ 313658 w 749967"/>
                  <a:gd name="connsiteY3" fmla="*/ 87344 h 112140"/>
                  <a:gd name="connsiteX4" fmla="*/ 404029 w 749967"/>
                  <a:gd name="connsiteY4" fmla="*/ 309 h 112140"/>
                  <a:gd name="connsiteX5" fmla="*/ 501650 w 749967"/>
                  <a:gd name="connsiteY5" fmla="*/ 112130 h 112140"/>
                  <a:gd name="connsiteX6" fmla="*/ 612775 w 749967"/>
                  <a:gd name="connsiteY6" fmla="*/ 42894 h 112140"/>
                  <a:gd name="connsiteX7" fmla="*/ 698500 w 749967"/>
                  <a:gd name="connsiteY7" fmla="*/ 90519 h 112140"/>
                  <a:gd name="connsiteX8" fmla="*/ 749967 w 749967"/>
                  <a:gd name="connsiteY8" fmla="*/ 81998 h 112140"/>
                  <a:gd name="connsiteX0" fmla="*/ 0 w 749967"/>
                  <a:gd name="connsiteY0" fmla="*/ 90540 h 112161"/>
                  <a:gd name="connsiteX1" fmla="*/ 122491 w 749967"/>
                  <a:gd name="connsiteY1" fmla="*/ 42915 h 112161"/>
                  <a:gd name="connsiteX2" fmla="*/ 209550 w 749967"/>
                  <a:gd name="connsiteY2" fmla="*/ 61965 h 112161"/>
                  <a:gd name="connsiteX3" fmla="*/ 313658 w 749967"/>
                  <a:gd name="connsiteY3" fmla="*/ 87365 h 112161"/>
                  <a:gd name="connsiteX4" fmla="*/ 404029 w 749967"/>
                  <a:gd name="connsiteY4" fmla="*/ 330 h 112161"/>
                  <a:gd name="connsiteX5" fmla="*/ 501650 w 749967"/>
                  <a:gd name="connsiteY5" fmla="*/ 112151 h 112161"/>
                  <a:gd name="connsiteX6" fmla="*/ 612775 w 749967"/>
                  <a:gd name="connsiteY6" fmla="*/ 42915 h 112161"/>
                  <a:gd name="connsiteX7" fmla="*/ 698500 w 749967"/>
                  <a:gd name="connsiteY7" fmla="*/ 90540 h 112161"/>
                  <a:gd name="connsiteX8" fmla="*/ 749967 w 749967"/>
                  <a:gd name="connsiteY8" fmla="*/ 82019 h 112161"/>
                  <a:gd name="connsiteX0" fmla="*/ 0 w 749967"/>
                  <a:gd name="connsiteY0" fmla="*/ 90495 h 112116"/>
                  <a:gd name="connsiteX1" fmla="*/ 122491 w 749967"/>
                  <a:gd name="connsiteY1" fmla="*/ 42870 h 112116"/>
                  <a:gd name="connsiteX2" fmla="*/ 209550 w 749967"/>
                  <a:gd name="connsiteY2" fmla="*/ 61920 h 112116"/>
                  <a:gd name="connsiteX3" fmla="*/ 313658 w 749967"/>
                  <a:gd name="connsiteY3" fmla="*/ 87320 h 112116"/>
                  <a:gd name="connsiteX4" fmla="*/ 404029 w 749967"/>
                  <a:gd name="connsiteY4" fmla="*/ 285 h 112116"/>
                  <a:gd name="connsiteX5" fmla="*/ 501650 w 749967"/>
                  <a:gd name="connsiteY5" fmla="*/ 112106 h 112116"/>
                  <a:gd name="connsiteX6" fmla="*/ 612775 w 749967"/>
                  <a:gd name="connsiteY6" fmla="*/ 42870 h 112116"/>
                  <a:gd name="connsiteX7" fmla="*/ 698500 w 749967"/>
                  <a:gd name="connsiteY7" fmla="*/ 90495 h 112116"/>
                  <a:gd name="connsiteX8" fmla="*/ 749967 w 749967"/>
                  <a:gd name="connsiteY8" fmla="*/ 81974 h 112116"/>
                  <a:gd name="connsiteX0" fmla="*/ 0 w 749967"/>
                  <a:gd name="connsiteY0" fmla="*/ 90495 h 112116"/>
                  <a:gd name="connsiteX1" fmla="*/ 122491 w 749967"/>
                  <a:gd name="connsiteY1" fmla="*/ 42870 h 112116"/>
                  <a:gd name="connsiteX2" fmla="*/ 209550 w 749967"/>
                  <a:gd name="connsiteY2" fmla="*/ 61920 h 112116"/>
                  <a:gd name="connsiteX3" fmla="*/ 313658 w 749967"/>
                  <a:gd name="connsiteY3" fmla="*/ 87320 h 112116"/>
                  <a:gd name="connsiteX4" fmla="*/ 404029 w 749967"/>
                  <a:gd name="connsiteY4" fmla="*/ 285 h 112116"/>
                  <a:gd name="connsiteX5" fmla="*/ 501650 w 749967"/>
                  <a:gd name="connsiteY5" fmla="*/ 112106 h 112116"/>
                  <a:gd name="connsiteX6" fmla="*/ 612775 w 749967"/>
                  <a:gd name="connsiteY6" fmla="*/ 42870 h 112116"/>
                  <a:gd name="connsiteX7" fmla="*/ 698500 w 749967"/>
                  <a:gd name="connsiteY7" fmla="*/ 90495 h 112116"/>
                  <a:gd name="connsiteX8" fmla="*/ 749967 w 749967"/>
                  <a:gd name="connsiteY8" fmla="*/ 81974 h 112116"/>
                  <a:gd name="connsiteX0" fmla="*/ 0 w 749967"/>
                  <a:gd name="connsiteY0" fmla="*/ 90495 h 112116"/>
                  <a:gd name="connsiteX1" fmla="*/ 135211 w 749967"/>
                  <a:gd name="connsiteY1" fmla="*/ 41417 h 112116"/>
                  <a:gd name="connsiteX2" fmla="*/ 209550 w 749967"/>
                  <a:gd name="connsiteY2" fmla="*/ 61920 h 112116"/>
                  <a:gd name="connsiteX3" fmla="*/ 313658 w 749967"/>
                  <a:gd name="connsiteY3" fmla="*/ 87320 h 112116"/>
                  <a:gd name="connsiteX4" fmla="*/ 404029 w 749967"/>
                  <a:gd name="connsiteY4" fmla="*/ 285 h 112116"/>
                  <a:gd name="connsiteX5" fmla="*/ 501650 w 749967"/>
                  <a:gd name="connsiteY5" fmla="*/ 112106 h 112116"/>
                  <a:gd name="connsiteX6" fmla="*/ 612775 w 749967"/>
                  <a:gd name="connsiteY6" fmla="*/ 42870 h 112116"/>
                  <a:gd name="connsiteX7" fmla="*/ 698500 w 749967"/>
                  <a:gd name="connsiteY7" fmla="*/ 90495 h 112116"/>
                  <a:gd name="connsiteX8" fmla="*/ 749967 w 749967"/>
                  <a:gd name="connsiteY8" fmla="*/ 81974 h 112116"/>
                  <a:gd name="connsiteX0" fmla="*/ 0 w 749967"/>
                  <a:gd name="connsiteY0" fmla="*/ 107251 h 128872"/>
                  <a:gd name="connsiteX1" fmla="*/ 125519 w 749967"/>
                  <a:gd name="connsiteY1" fmla="*/ 53 h 128872"/>
                  <a:gd name="connsiteX2" fmla="*/ 209550 w 749967"/>
                  <a:gd name="connsiteY2" fmla="*/ 78676 h 128872"/>
                  <a:gd name="connsiteX3" fmla="*/ 313658 w 749967"/>
                  <a:gd name="connsiteY3" fmla="*/ 104076 h 128872"/>
                  <a:gd name="connsiteX4" fmla="*/ 404029 w 749967"/>
                  <a:gd name="connsiteY4" fmla="*/ 17041 h 128872"/>
                  <a:gd name="connsiteX5" fmla="*/ 501650 w 749967"/>
                  <a:gd name="connsiteY5" fmla="*/ 128862 h 128872"/>
                  <a:gd name="connsiteX6" fmla="*/ 612775 w 749967"/>
                  <a:gd name="connsiteY6" fmla="*/ 59626 h 128872"/>
                  <a:gd name="connsiteX7" fmla="*/ 698500 w 749967"/>
                  <a:gd name="connsiteY7" fmla="*/ 107251 h 128872"/>
                  <a:gd name="connsiteX8" fmla="*/ 749967 w 749967"/>
                  <a:gd name="connsiteY8" fmla="*/ 98730 h 128872"/>
                  <a:gd name="connsiteX0" fmla="*/ 0 w 749967"/>
                  <a:gd name="connsiteY0" fmla="*/ 107241 h 128862"/>
                  <a:gd name="connsiteX1" fmla="*/ 125519 w 749967"/>
                  <a:gd name="connsiteY1" fmla="*/ 43 h 128862"/>
                  <a:gd name="connsiteX2" fmla="*/ 209550 w 749967"/>
                  <a:gd name="connsiteY2" fmla="*/ 78666 h 128862"/>
                  <a:gd name="connsiteX3" fmla="*/ 313658 w 749967"/>
                  <a:gd name="connsiteY3" fmla="*/ 104066 h 128862"/>
                  <a:gd name="connsiteX4" fmla="*/ 404029 w 749967"/>
                  <a:gd name="connsiteY4" fmla="*/ 17031 h 128862"/>
                  <a:gd name="connsiteX5" fmla="*/ 501650 w 749967"/>
                  <a:gd name="connsiteY5" fmla="*/ 128852 h 128862"/>
                  <a:gd name="connsiteX6" fmla="*/ 612775 w 749967"/>
                  <a:gd name="connsiteY6" fmla="*/ 59616 h 128862"/>
                  <a:gd name="connsiteX7" fmla="*/ 698500 w 749967"/>
                  <a:gd name="connsiteY7" fmla="*/ 107241 h 128862"/>
                  <a:gd name="connsiteX8" fmla="*/ 749967 w 749967"/>
                  <a:gd name="connsiteY8" fmla="*/ 98720 h 128862"/>
                  <a:gd name="connsiteX0" fmla="*/ 0 w 749967"/>
                  <a:gd name="connsiteY0" fmla="*/ 137749 h 159370"/>
                  <a:gd name="connsiteX1" fmla="*/ 125519 w 749967"/>
                  <a:gd name="connsiteY1" fmla="*/ 38 h 159370"/>
                  <a:gd name="connsiteX2" fmla="*/ 209550 w 749967"/>
                  <a:gd name="connsiteY2" fmla="*/ 109174 h 159370"/>
                  <a:gd name="connsiteX3" fmla="*/ 313658 w 749967"/>
                  <a:gd name="connsiteY3" fmla="*/ 134574 h 159370"/>
                  <a:gd name="connsiteX4" fmla="*/ 404029 w 749967"/>
                  <a:gd name="connsiteY4" fmla="*/ 47539 h 159370"/>
                  <a:gd name="connsiteX5" fmla="*/ 501650 w 749967"/>
                  <a:gd name="connsiteY5" fmla="*/ 159360 h 159370"/>
                  <a:gd name="connsiteX6" fmla="*/ 612775 w 749967"/>
                  <a:gd name="connsiteY6" fmla="*/ 90124 h 159370"/>
                  <a:gd name="connsiteX7" fmla="*/ 698500 w 749967"/>
                  <a:gd name="connsiteY7" fmla="*/ 137749 h 159370"/>
                  <a:gd name="connsiteX8" fmla="*/ 749967 w 749967"/>
                  <a:gd name="connsiteY8" fmla="*/ 129228 h 159370"/>
                  <a:gd name="connsiteX0" fmla="*/ 0 w 749967"/>
                  <a:gd name="connsiteY0" fmla="*/ 146464 h 168085"/>
                  <a:gd name="connsiteX1" fmla="*/ 125519 w 749967"/>
                  <a:gd name="connsiteY1" fmla="*/ 35 h 168085"/>
                  <a:gd name="connsiteX2" fmla="*/ 209550 w 749967"/>
                  <a:gd name="connsiteY2" fmla="*/ 117889 h 168085"/>
                  <a:gd name="connsiteX3" fmla="*/ 313658 w 749967"/>
                  <a:gd name="connsiteY3" fmla="*/ 143289 h 168085"/>
                  <a:gd name="connsiteX4" fmla="*/ 404029 w 749967"/>
                  <a:gd name="connsiteY4" fmla="*/ 56254 h 168085"/>
                  <a:gd name="connsiteX5" fmla="*/ 501650 w 749967"/>
                  <a:gd name="connsiteY5" fmla="*/ 168075 h 168085"/>
                  <a:gd name="connsiteX6" fmla="*/ 612775 w 749967"/>
                  <a:gd name="connsiteY6" fmla="*/ 98839 h 168085"/>
                  <a:gd name="connsiteX7" fmla="*/ 698500 w 749967"/>
                  <a:gd name="connsiteY7" fmla="*/ 146464 h 168085"/>
                  <a:gd name="connsiteX8" fmla="*/ 749967 w 749967"/>
                  <a:gd name="connsiteY8" fmla="*/ 137943 h 168085"/>
                  <a:gd name="connsiteX0" fmla="*/ 0 w 749967"/>
                  <a:gd name="connsiteY0" fmla="*/ 146458 h 168079"/>
                  <a:gd name="connsiteX1" fmla="*/ 125519 w 749967"/>
                  <a:gd name="connsiteY1" fmla="*/ 29 h 168079"/>
                  <a:gd name="connsiteX2" fmla="*/ 209550 w 749967"/>
                  <a:gd name="connsiteY2" fmla="*/ 117883 h 168079"/>
                  <a:gd name="connsiteX3" fmla="*/ 313658 w 749967"/>
                  <a:gd name="connsiteY3" fmla="*/ 143283 h 168079"/>
                  <a:gd name="connsiteX4" fmla="*/ 404029 w 749967"/>
                  <a:gd name="connsiteY4" fmla="*/ 56248 h 168079"/>
                  <a:gd name="connsiteX5" fmla="*/ 501650 w 749967"/>
                  <a:gd name="connsiteY5" fmla="*/ 168069 h 168079"/>
                  <a:gd name="connsiteX6" fmla="*/ 612775 w 749967"/>
                  <a:gd name="connsiteY6" fmla="*/ 98833 h 168079"/>
                  <a:gd name="connsiteX7" fmla="*/ 698500 w 749967"/>
                  <a:gd name="connsiteY7" fmla="*/ 146458 h 168079"/>
                  <a:gd name="connsiteX8" fmla="*/ 749967 w 749967"/>
                  <a:gd name="connsiteY8" fmla="*/ 137937 h 168079"/>
                  <a:gd name="connsiteX0" fmla="*/ 0 w 749967"/>
                  <a:gd name="connsiteY0" fmla="*/ 146458 h 168079"/>
                  <a:gd name="connsiteX1" fmla="*/ 125519 w 749967"/>
                  <a:gd name="connsiteY1" fmla="*/ 29 h 168079"/>
                  <a:gd name="connsiteX2" fmla="*/ 209550 w 749967"/>
                  <a:gd name="connsiteY2" fmla="*/ 117883 h 168079"/>
                  <a:gd name="connsiteX3" fmla="*/ 313658 w 749967"/>
                  <a:gd name="connsiteY3" fmla="*/ 143283 h 168079"/>
                  <a:gd name="connsiteX4" fmla="*/ 404029 w 749967"/>
                  <a:gd name="connsiteY4" fmla="*/ 56248 h 168079"/>
                  <a:gd name="connsiteX5" fmla="*/ 501650 w 749967"/>
                  <a:gd name="connsiteY5" fmla="*/ 168069 h 168079"/>
                  <a:gd name="connsiteX6" fmla="*/ 612775 w 749967"/>
                  <a:gd name="connsiteY6" fmla="*/ 98833 h 168079"/>
                  <a:gd name="connsiteX7" fmla="*/ 698500 w 749967"/>
                  <a:gd name="connsiteY7" fmla="*/ 146458 h 168079"/>
                  <a:gd name="connsiteX8" fmla="*/ 749967 w 749967"/>
                  <a:gd name="connsiteY8" fmla="*/ 137937 h 168079"/>
                  <a:gd name="connsiteX0" fmla="*/ 0 w 749967"/>
                  <a:gd name="connsiteY0" fmla="*/ 147004 h 168625"/>
                  <a:gd name="connsiteX1" fmla="*/ 66623 w 749967"/>
                  <a:gd name="connsiteY1" fmla="*/ 76488 h 168625"/>
                  <a:gd name="connsiteX2" fmla="*/ 125519 w 749967"/>
                  <a:gd name="connsiteY2" fmla="*/ 575 h 168625"/>
                  <a:gd name="connsiteX3" fmla="*/ 209550 w 749967"/>
                  <a:gd name="connsiteY3" fmla="*/ 118429 h 168625"/>
                  <a:gd name="connsiteX4" fmla="*/ 313658 w 749967"/>
                  <a:gd name="connsiteY4" fmla="*/ 143829 h 168625"/>
                  <a:gd name="connsiteX5" fmla="*/ 404029 w 749967"/>
                  <a:gd name="connsiteY5" fmla="*/ 56794 h 168625"/>
                  <a:gd name="connsiteX6" fmla="*/ 501650 w 749967"/>
                  <a:gd name="connsiteY6" fmla="*/ 168615 h 168625"/>
                  <a:gd name="connsiteX7" fmla="*/ 612775 w 749967"/>
                  <a:gd name="connsiteY7" fmla="*/ 99379 h 168625"/>
                  <a:gd name="connsiteX8" fmla="*/ 698500 w 749967"/>
                  <a:gd name="connsiteY8" fmla="*/ 147004 h 168625"/>
                  <a:gd name="connsiteX9" fmla="*/ 749967 w 749967"/>
                  <a:gd name="connsiteY9" fmla="*/ 138483 h 168625"/>
                  <a:gd name="connsiteX0" fmla="*/ 0 w 749967"/>
                  <a:gd name="connsiteY0" fmla="*/ 147004 h 168625"/>
                  <a:gd name="connsiteX1" fmla="*/ 66623 w 749967"/>
                  <a:gd name="connsiteY1" fmla="*/ 76488 h 168625"/>
                  <a:gd name="connsiteX2" fmla="*/ 125519 w 749967"/>
                  <a:gd name="connsiteY2" fmla="*/ 575 h 168625"/>
                  <a:gd name="connsiteX3" fmla="*/ 209550 w 749967"/>
                  <a:gd name="connsiteY3" fmla="*/ 118429 h 168625"/>
                  <a:gd name="connsiteX4" fmla="*/ 313658 w 749967"/>
                  <a:gd name="connsiteY4" fmla="*/ 143829 h 168625"/>
                  <a:gd name="connsiteX5" fmla="*/ 404029 w 749967"/>
                  <a:gd name="connsiteY5" fmla="*/ 56794 h 168625"/>
                  <a:gd name="connsiteX6" fmla="*/ 501650 w 749967"/>
                  <a:gd name="connsiteY6" fmla="*/ 168615 h 168625"/>
                  <a:gd name="connsiteX7" fmla="*/ 612775 w 749967"/>
                  <a:gd name="connsiteY7" fmla="*/ 99379 h 168625"/>
                  <a:gd name="connsiteX8" fmla="*/ 698500 w 749967"/>
                  <a:gd name="connsiteY8" fmla="*/ 147004 h 168625"/>
                  <a:gd name="connsiteX9" fmla="*/ 749967 w 749967"/>
                  <a:gd name="connsiteY9" fmla="*/ 138483 h 168625"/>
                  <a:gd name="connsiteX0" fmla="*/ 0 w 749967"/>
                  <a:gd name="connsiteY0" fmla="*/ 146564 h 168185"/>
                  <a:gd name="connsiteX1" fmla="*/ 125519 w 749967"/>
                  <a:gd name="connsiteY1" fmla="*/ 135 h 168185"/>
                  <a:gd name="connsiteX2" fmla="*/ 209550 w 749967"/>
                  <a:gd name="connsiteY2" fmla="*/ 117989 h 168185"/>
                  <a:gd name="connsiteX3" fmla="*/ 313658 w 749967"/>
                  <a:gd name="connsiteY3" fmla="*/ 143389 h 168185"/>
                  <a:gd name="connsiteX4" fmla="*/ 404029 w 749967"/>
                  <a:gd name="connsiteY4" fmla="*/ 56354 h 168185"/>
                  <a:gd name="connsiteX5" fmla="*/ 501650 w 749967"/>
                  <a:gd name="connsiteY5" fmla="*/ 168175 h 168185"/>
                  <a:gd name="connsiteX6" fmla="*/ 612775 w 749967"/>
                  <a:gd name="connsiteY6" fmla="*/ 98939 h 168185"/>
                  <a:gd name="connsiteX7" fmla="*/ 698500 w 749967"/>
                  <a:gd name="connsiteY7" fmla="*/ 146564 h 168185"/>
                  <a:gd name="connsiteX8" fmla="*/ 749967 w 749967"/>
                  <a:gd name="connsiteY8" fmla="*/ 138043 h 168185"/>
                  <a:gd name="connsiteX0" fmla="*/ 0 w 749967"/>
                  <a:gd name="connsiteY0" fmla="*/ 147670 h 169291"/>
                  <a:gd name="connsiteX1" fmla="*/ 59355 w 749967"/>
                  <a:gd name="connsiteY1" fmla="*/ 62623 h 169291"/>
                  <a:gd name="connsiteX2" fmla="*/ 125519 w 749967"/>
                  <a:gd name="connsiteY2" fmla="*/ 1241 h 169291"/>
                  <a:gd name="connsiteX3" fmla="*/ 209550 w 749967"/>
                  <a:gd name="connsiteY3" fmla="*/ 119095 h 169291"/>
                  <a:gd name="connsiteX4" fmla="*/ 313658 w 749967"/>
                  <a:gd name="connsiteY4" fmla="*/ 144495 h 169291"/>
                  <a:gd name="connsiteX5" fmla="*/ 404029 w 749967"/>
                  <a:gd name="connsiteY5" fmla="*/ 57460 h 169291"/>
                  <a:gd name="connsiteX6" fmla="*/ 501650 w 749967"/>
                  <a:gd name="connsiteY6" fmla="*/ 169281 h 169291"/>
                  <a:gd name="connsiteX7" fmla="*/ 612775 w 749967"/>
                  <a:gd name="connsiteY7" fmla="*/ 100045 h 169291"/>
                  <a:gd name="connsiteX8" fmla="*/ 698500 w 749967"/>
                  <a:gd name="connsiteY8" fmla="*/ 147670 h 169291"/>
                  <a:gd name="connsiteX9" fmla="*/ 749967 w 749967"/>
                  <a:gd name="connsiteY9" fmla="*/ 139149 h 169291"/>
                  <a:gd name="connsiteX0" fmla="*/ 0 w 749967"/>
                  <a:gd name="connsiteY0" fmla="*/ 146564 h 168185"/>
                  <a:gd name="connsiteX1" fmla="*/ 125519 w 749967"/>
                  <a:gd name="connsiteY1" fmla="*/ 135 h 168185"/>
                  <a:gd name="connsiteX2" fmla="*/ 209550 w 749967"/>
                  <a:gd name="connsiteY2" fmla="*/ 117989 h 168185"/>
                  <a:gd name="connsiteX3" fmla="*/ 313658 w 749967"/>
                  <a:gd name="connsiteY3" fmla="*/ 143389 h 168185"/>
                  <a:gd name="connsiteX4" fmla="*/ 404029 w 749967"/>
                  <a:gd name="connsiteY4" fmla="*/ 56354 h 168185"/>
                  <a:gd name="connsiteX5" fmla="*/ 501650 w 749967"/>
                  <a:gd name="connsiteY5" fmla="*/ 168175 h 168185"/>
                  <a:gd name="connsiteX6" fmla="*/ 612775 w 749967"/>
                  <a:gd name="connsiteY6" fmla="*/ 98939 h 168185"/>
                  <a:gd name="connsiteX7" fmla="*/ 698500 w 749967"/>
                  <a:gd name="connsiteY7" fmla="*/ 146564 h 168185"/>
                  <a:gd name="connsiteX8" fmla="*/ 749967 w 749967"/>
                  <a:gd name="connsiteY8" fmla="*/ 138043 h 168185"/>
                  <a:gd name="connsiteX0" fmla="*/ 0 w 749967"/>
                  <a:gd name="connsiteY0" fmla="*/ 147505 h 169126"/>
                  <a:gd name="connsiteX1" fmla="*/ 59355 w 749967"/>
                  <a:gd name="connsiteY1" fmla="*/ 65365 h 169126"/>
                  <a:gd name="connsiteX2" fmla="*/ 125519 w 749967"/>
                  <a:gd name="connsiteY2" fmla="*/ 1076 h 169126"/>
                  <a:gd name="connsiteX3" fmla="*/ 209550 w 749967"/>
                  <a:gd name="connsiteY3" fmla="*/ 118930 h 169126"/>
                  <a:gd name="connsiteX4" fmla="*/ 313658 w 749967"/>
                  <a:gd name="connsiteY4" fmla="*/ 144330 h 169126"/>
                  <a:gd name="connsiteX5" fmla="*/ 404029 w 749967"/>
                  <a:gd name="connsiteY5" fmla="*/ 57295 h 169126"/>
                  <a:gd name="connsiteX6" fmla="*/ 501650 w 749967"/>
                  <a:gd name="connsiteY6" fmla="*/ 169116 h 169126"/>
                  <a:gd name="connsiteX7" fmla="*/ 612775 w 749967"/>
                  <a:gd name="connsiteY7" fmla="*/ 99880 h 169126"/>
                  <a:gd name="connsiteX8" fmla="*/ 698500 w 749967"/>
                  <a:gd name="connsiteY8" fmla="*/ 147505 h 169126"/>
                  <a:gd name="connsiteX9" fmla="*/ 749967 w 749967"/>
                  <a:gd name="connsiteY9" fmla="*/ 138984 h 169126"/>
                  <a:gd name="connsiteX0" fmla="*/ 0 w 749967"/>
                  <a:gd name="connsiteY0" fmla="*/ 147209 h 168830"/>
                  <a:gd name="connsiteX1" fmla="*/ 59355 w 749967"/>
                  <a:gd name="connsiteY1" fmla="*/ 65069 h 168830"/>
                  <a:gd name="connsiteX2" fmla="*/ 125519 w 749967"/>
                  <a:gd name="connsiteY2" fmla="*/ 780 h 168830"/>
                  <a:gd name="connsiteX3" fmla="*/ 209550 w 749967"/>
                  <a:gd name="connsiteY3" fmla="*/ 118634 h 168830"/>
                  <a:gd name="connsiteX4" fmla="*/ 313658 w 749967"/>
                  <a:gd name="connsiteY4" fmla="*/ 144034 h 168830"/>
                  <a:gd name="connsiteX5" fmla="*/ 404029 w 749967"/>
                  <a:gd name="connsiteY5" fmla="*/ 56999 h 168830"/>
                  <a:gd name="connsiteX6" fmla="*/ 501650 w 749967"/>
                  <a:gd name="connsiteY6" fmla="*/ 168820 h 168830"/>
                  <a:gd name="connsiteX7" fmla="*/ 612775 w 749967"/>
                  <a:gd name="connsiteY7" fmla="*/ 99584 h 168830"/>
                  <a:gd name="connsiteX8" fmla="*/ 698500 w 749967"/>
                  <a:gd name="connsiteY8" fmla="*/ 147209 h 168830"/>
                  <a:gd name="connsiteX9" fmla="*/ 749967 w 749967"/>
                  <a:gd name="connsiteY9" fmla="*/ 138688 h 168830"/>
                  <a:gd name="connsiteX0" fmla="*/ 0 w 749967"/>
                  <a:gd name="connsiteY0" fmla="*/ 147209 h 168830"/>
                  <a:gd name="connsiteX1" fmla="*/ 59355 w 749967"/>
                  <a:gd name="connsiteY1" fmla="*/ 65069 h 168830"/>
                  <a:gd name="connsiteX2" fmla="*/ 125519 w 749967"/>
                  <a:gd name="connsiteY2" fmla="*/ 780 h 168830"/>
                  <a:gd name="connsiteX3" fmla="*/ 209550 w 749967"/>
                  <a:gd name="connsiteY3" fmla="*/ 118634 h 168830"/>
                  <a:gd name="connsiteX4" fmla="*/ 313658 w 749967"/>
                  <a:gd name="connsiteY4" fmla="*/ 144034 h 168830"/>
                  <a:gd name="connsiteX5" fmla="*/ 404029 w 749967"/>
                  <a:gd name="connsiteY5" fmla="*/ 56999 h 168830"/>
                  <a:gd name="connsiteX6" fmla="*/ 501650 w 749967"/>
                  <a:gd name="connsiteY6" fmla="*/ 168820 h 168830"/>
                  <a:gd name="connsiteX7" fmla="*/ 612775 w 749967"/>
                  <a:gd name="connsiteY7" fmla="*/ 99584 h 168830"/>
                  <a:gd name="connsiteX8" fmla="*/ 698500 w 749967"/>
                  <a:gd name="connsiteY8" fmla="*/ 147209 h 168830"/>
                  <a:gd name="connsiteX9" fmla="*/ 749967 w 749967"/>
                  <a:gd name="connsiteY9" fmla="*/ 138688 h 168830"/>
                  <a:gd name="connsiteX0" fmla="*/ 0 w 749967"/>
                  <a:gd name="connsiteY0" fmla="*/ 147209 h 168830"/>
                  <a:gd name="connsiteX1" fmla="*/ 59355 w 749967"/>
                  <a:gd name="connsiteY1" fmla="*/ 65069 h 168830"/>
                  <a:gd name="connsiteX2" fmla="*/ 125519 w 749967"/>
                  <a:gd name="connsiteY2" fmla="*/ 780 h 168830"/>
                  <a:gd name="connsiteX3" fmla="*/ 209550 w 749967"/>
                  <a:gd name="connsiteY3" fmla="*/ 118634 h 168830"/>
                  <a:gd name="connsiteX4" fmla="*/ 313658 w 749967"/>
                  <a:gd name="connsiteY4" fmla="*/ 144034 h 168830"/>
                  <a:gd name="connsiteX5" fmla="*/ 404029 w 749967"/>
                  <a:gd name="connsiteY5" fmla="*/ 56999 h 168830"/>
                  <a:gd name="connsiteX6" fmla="*/ 501650 w 749967"/>
                  <a:gd name="connsiteY6" fmla="*/ 168820 h 168830"/>
                  <a:gd name="connsiteX7" fmla="*/ 612775 w 749967"/>
                  <a:gd name="connsiteY7" fmla="*/ 99584 h 168830"/>
                  <a:gd name="connsiteX8" fmla="*/ 698500 w 749967"/>
                  <a:gd name="connsiteY8" fmla="*/ 147209 h 168830"/>
                  <a:gd name="connsiteX9" fmla="*/ 749967 w 749967"/>
                  <a:gd name="connsiteY9" fmla="*/ 138688 h 168830"/>
                  <a:gd name="connsiteX0" fmla="*/ 0 w 749967"/>
                  <a:gd name="connsiteY0" fmla="*/ 146430 h 168051"/>
                  <a:gd name="connsiteX1" fmla="*/ 86612 w 749967"/>
                  <a:gd name="connsiteY1" fmla="*/ 118051 h 168051"/>
                  <a:gd name="connsiteX2" fmla="*/ 125519 w 749967"/>
                  <a:gd name="connsiteY2" fmla="*/ 1 h 168051"/>
                  <a:gd name="connsiteX3" fmla="*/ 209550 w 749967"/>
                  <a:gd name="connsiteY3" fmla="*/ 117855 h 168051"/>
                  <a:gd name="connsiteX4" fmla="*/ 313658 w 749967"/>
                  <a:gd name="connsiteY4" fmla="*/ 143255 h 168051"/>
                  <a:gd name="connsiteX5" fmla="*/ 404029 w 749967"/>
                  <a:gd name="connsiteY5" fmla="*/ 56220 h 168051"/>
                  <a:gd name="connsiteX6" fmla="*/ 501650 w 749967"/>
                  <a:gd name="connsiteY6" fmla="*/ 168041 h 168051"/>
                  <a:gd name="connsiteX7" fmla="*/ 612775 w 749967"/>
                  <a:gd name="connsiteY7" fmla="*/ 98805 h 168051"/>
                  <a:gd name="connsiteX8" fmla="*/ 698500 w 749967"/>
                  <a:gd name="connsiteY8" fmla="*/ 146430 h 168051"/>
                  <a:gd name="connsiteX9" fmla="*/ 749967 w 749967"/>
                  <a:gd name="connsiteY9" fmla="*/ 137909 h 168051"/>
                  <a:gd name="connsiteX0" fmla="*/ 0 w 749967"/>
                  <a:gd name="connsiteY0" fmla="*/ 146430 h 168051"/>
                  <a:gd name="connsiteX1" fmla="*/ 86612 w 749967"/>
                  <a:gd name="connsiteY1" fmla="*/ 118051 h 168051"/>
                  <a:gd name="connsiteX2" fmla="*/ 125519 w 749967"/>
                  <a:gd name="connsiteY2" fmla="*/ 1 h 168051"/>
                  <a:gd name="connsiteX3" fmla="*/ 209550 w 749967"/>
                  <a:gd name="connsiteY3" fmla="*/ 117855 h 168051"/>
                  <a:gd name="connsiteX4" fmla="*/ 313658 w 749967"/>
                  <a:gd name="connsiteY4" fmla="*/ 143255 h 168051"/>
                  <a:gd name="connsiteX5" fmla="*/ 404029 w 749967"/>
                  <a:gd name="connsiteY5" fmla="*/ 56220 h 168051"/>
                  <a:gd name="connsiteX6" fmla="*/ 501650 w 749967"/>
                  <a:gd name="connsiteY6" fmla="*/ 168041 h 168051"/>
                  <a:gd name="connsiteX7" fmla="*/ 612775 w 749967"/>
                  <a:gd name="connsiteY7" fmla="*/ 98805 h 168051"/>
                  <a:gd name="connsiteX8" fmla="*/ 698500 w 749967"/>
                  <a:gd name="connsiteY8" fmla="*/ 146430 h 168051"/>
                  <a:gd name="connsiteX9" fmla="*/ 749967 w 749967"/>
                  <a:gd name="connsiteY9" fmla="*/ 137909 h 168051"/>
                  <a:gd name="connsiteX0" fmla="*/ 0 w 749967"/>
                  <a:gd name="connsiteY0" fmla="*/ 146440 h 168061"/>
                  <a:gd name="connsiteX1" fmla="*/ 86612 w 749967"/>
                  <a:gd name="connsiteY1" fmla="*/ 118061 h 168061"/>
                  <a:gd name="connsiteX2" fmla="*/ 125519 w 749967"/>
                  <a:gd name="connsiteY2" fmla="*/ 11 h 168061"/>
                  <a:gd name="connsiteX3" fmla="*/ 209550 w 749967"/>
                  <a:gd name="connsiteY3" fmla="*/ 117865 h 168061"/>
                  <a:gd name="connsiteX4" fmla="*/ 313658 w 749967"/>
                  <a:gd name="connsiteY4" fmla="*/ 143265 h 168061"/>
                  <a:gd name="connsiteX5" fmla="*/ 404029 w 749967"/>
                  <a:gd name="connsiteY5" fmla="*/ 56230 h 168061"/>
                  <a:gd name="connsiteX6" fmla="*/ 501650 w 749967"/>
                  <a:gd name="connsiteY6" fmla="*/ 168051 h 168061"/>
                  <a:gd name="connsiteX7" fmla="*/ 612775 w 749967"/>
                  <a:gd name="connsiteY7" fmla="*/ 98815 h 168061"/>
                  <a:gd name="connsiteX8" fmla="*/ 698500 w 749967"/>
                  <a:gd name="connsiteY8" fmla="*/ 146440 h 168061"/>
                  <a:gd name="connsiteX9" fmla="*/ 749967 w 749967"/>
                  <a:gd name="connsiteY9" fmla="*/ 137919 h 168061"/>
                  <a:gd name="connsiteX0" fmla="*/ 0 w 749967"/>
                  <a:gd name="connsiteY0" fmla="*/ 146440 h 168061"/>
                  <a:gd name="connsiteX1" fmla="*/ 86612 w 749967"/>
                  <a:gd name="connsiteY1" fmla="*/ 118061 h 168061"/>
                  <a:gd name="connsiteX2" fmla="*/ 125519 w 749967"/>
                  <a:gd name="connsiteY2" fmla="*/ 11 h 168061"/>
                  <a:gd name="connsiteX3" fmla="*/ 209550 w 749967"/>
                  <a:gd name="connsiteY3" fmla="*/ 117865 h 168061"/>
                  <a:gd name="connsiteX4" fmla="*/ 313658 w 749967"/>
                  <a:gd name="connsiteY4" fmla="*/ 143265 h 168061"/>
                  <a:gd name="connsiteX5" fmla="*/ 404029 w 749967"/>
                  <a:gd name="connsiteY5" fmla="*/ 56230 h 168061"/>
                  <a:gd name="connsiteX6" fmla="*/ 501650 w 749967"/>
                  <a:gd name="connsiteY6" fmla="*/ 168051 h 168061"/>
                  <a:gd name="connsiteX7" fmla="*/ 612775 w 749967"/>
                  <a:gd name="connsiteY7" fmla="*/ 98815 h 168061"/>
                  <a:gd name="connsiteX8" fmla="*/ 698500 w 749967"/>
                  <a:gd name="connsiteY8" fmla="*/ 146440 h 168061"/>
                  <a:gd name="connsiteX9" fmla="*/ 749967 w 749967"/>
                  <a:gd name="connsiteY9" fmla="*/ 137919 h 168061"/>
                  <a:gd name="connsiteX0" fmla="*/ 0 w 749967"/>
                  <a:gd name="connsiteY0" fmla="*/ 152254 h 173875"/>
                  <a:gd name="connsiteX1" fmla="*/ 86612 w 749967"/>
                  <a:gd name="connsiteY1" fmla="*/ 123875 h 173875"/>
                  <a:gd name="connsiteX2" fmla="*/ 160045 w 749967"/>
                  <a:gd name="connsiteY2" fmla="*/ 13 h 173875"/>
                  <a:gd name="connsiteX3" fmla="*/ 209550 w 749967"/>
                  <a:gd name="connsiteY3" fmla="*/ 123679 h 173875"/>
                  <a:gd name="connsiteX4" fmla="*/ 313658 w 749967"/>
                  <a:gd name="connsiteY4" fmla="*/ 149079 h 173875"/>
                  <a:gd name="connsiteX5" fmla="*/ 404029 w 749967"/>
                  <a:gd name="connsiteY5" fmla="*/ 62044 h 173875"/>
                  <a:gd name="connsiteX6" fmla="*/ 501650 w 749967"/>
                  <a:gd name="connsiteY6" fmla="*/ 173865 h 173875"/>
                  <a:gd name="connsiteX7" fmla="*/ 612775 w 749967"/>
                  <a:gd name="connsiteY7" fmla="*/ 104629 h 173875"/>
                  <a:gd name="connsiteX8" fmla="*/ 698500 w 749967"/>
                  <a:gd name="connsiteY8" fmla="*/ 152254 h 173875"/>
                  <a:gd name="connsiteX9" fmla="*/ 749967 w 749967"/>
                  <a:gd name="connsiteY9" fmla="*/ 143733 h 173875"/>
                  <a:gd name="connsiteX0" fmla="*/ 0 w 749967"/>
                  <a:gd name="connsiteY0" fmla="*/ 152252 h 173873"/>
                  <a:gd name="connsiteX1" fmla="*/ 86612 w 749967"/>
                  <a:gd name="connsiteY1" fmla="*/ 123873 h 173873"/>
                  <a:gd name="connsiteX2" fmla="*/ 160045 w 749967"/>
                  <a:gd name="connsiteY2" fmla="*/ 11 h 173873"/>
                  <a:gd name="connsiteX3" fmla="*/ 209550 w 749967"/>
                  <a:gd name="connsiteY3" fmla="*/ 123677 h 173873"/>
                  <a:gd name="connsiteX4" fmla="*/ 313658 w 749967"/>
                  <a:gd name="connsiteY4" fmla="*/ 149077 h 173873"/>
                  <a:gd name="connsiteX5" fmla="*/ 404029 w 749967"/>
                  <a:gd name="connsiteY5" fmla="*/ 62042 h 173873"/>
                  <a:gd name="connsiteX6" fmla="*/ 501650 w 749967"/>
                  <a:gd name="connsiteY6" fmla="*/ 173863 h 173873"/>
                  <a:gd name="connsiteX7" fmla="*/ 612775 w 749967"/>
                  <a:gd name="connsiteY7" fmla="*/ 104627 h 173873"/>
                  <a:gd name="connsiteX8" fmla="*/ 698500 w 749967"/>
                  <a:gd name="connsiteY8" fmla="*/ 152252 h 173873"/>
                  <a:gd name="connsiteX9" fmla="*/ 749967 w 749967"/>
                  <a:gd name="connsiteY9" fmla="*/ 143731 h 1738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49967" h="173873">
                    <a:moveTo>
                      <a:pt x="0" y="152252"/>
                    </a:moveTo>
                    <a:cubicBezTo>
                      <a:pt x="7064" y="149573"/>
                      <a:pt x="92267" y="128005"/>
                      <a:pt x="86612" y="123873"/>
                    </a:cubicBezTo>
                    <a:cubicBezTo>
                      <a:pt x="87544" y="121263"/>
                      <a:pt x="159883" y="487"/>
                      <a:pt x="160045" y="11"/>
                    </a:cubicBezTo>
                    <a:cubicBezTo>
                      <a:pt x="160502" y="-1333"/>
                      <a:pt x="214839" y="123534"/>
                      <a:pt x="209550" y="123677"/>
                    </a:cubicBezTo>
                    <a:cubicBezTo>
                      <a:pt x="204261" y="123820"/>
                      <a:pt x="304376" y="151904"/>
                      <a:pt x="313658" y="149077"/>
                    </a:cubicBezTo>
                    <a:cubicBezTo>
                      <a:pt x="322224" y="146468"/>
                      <a:pt x="390573" y="56059"/>
                      <a:pt x="404029" y="62042"/>
                    </a:cubicBezTo>
                    <a:cubicBezTo>
                      <a:pt x="409218" y="64349"/>
                      <a:pt x="492569" y="175127"/>
                      <a:pt x="501650" y="173863"/>
                    </a:cubicBezTo>
                    <a:cubicBezTo>
                      <a:pt x="506189" y="173231"/>
                      <a:pt x="608581" y="102510"/>
                      <a:pt x="612775" y="104627"/>
                    </a:cubicBezTo>
                    <a:cubicBezTo>
                      <a:pt x="616969" y="106744"/>
                      <a:pt x="702834" y="153208"/>
                      <a:pt x="698500" y="152252"/>
                    </a:cubicBezTo>
                    <a:cubicBezTo>
                      <a:pt x="695744" y="151644"/>
                      <a:pt x="747918" y="146350"/>
                      <a:pt x="749967" y="143731"/>
                    </a:cubicBezTo>
                  </a:path>
                </a:pathLst>
              </a:custGeom>
              <a:noFill/>
              <a:ln w="19050">
                <a:solidFill>
                  <a:srgbClr val="CB484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5993" tIns="47995" rIns="95993" bIns="4799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050" spc="-52">
                  <a:latin typeface="HelveticaNeueLT Std Med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897940C-E72A-47E1-BA34-EE8794795520}"/>
              </a:ext>
            </a:extLst>
          </p:cNvPr>
          <p:cNvSpPr txBox="1"/>
          <p:nvPr/>
        </p:nvSpPr>
        <p:spPr>
          <a:xfrm>
            <a:off x="1" y="11763"/>
            <a:ext cx="107997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Idea</a:t>
            </a:r>
            <a:endParaRPr lang="ko-KR" alt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105357C-6BDF-4141-92EB-CE86C99AD941}"/>
              </a:ext>
            </a:extLst>
          </p:cNvPr>
          <p:cNvSpPr/>
          <p:nvPr/>
        </p:nvSpPr>
        <p:spPr>
          <a:xfrm>
            <a:off x="1" y="1012994"/>
            <a:ext cx="10799762" cy="1234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0502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897940C-E72A-47E1-BA34-EE8794795520}"/>
              </a:ext>
            </a:extLst>
          </p:cNvPr>
          <p:cNvSpPr txBox="1"/>
          <p:nvPr/>
        </p:nvSpPr>
        <p:spPr>
          <a:xfrm>
            <a:off x="1" y="11763"/>
            <a:ext cx="107997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 - Classification</a:t>
            </a:r>
            <a:endParaRPr lang="ko-KR" alt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105357C-6BDF-4141-92EB-CE86C99AD941}"/>
              </a:ext>
            </a:extLst>
          </p:cNvPr>
          <p:cNvSpPr/>
          <p:nvPr/>
        </p:nvSpPr>
        <p:spPr>
          <a:xfrm>
            <a:off x="1" y="1012994"/>
            <a:ext cx="10799762" cy="1234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51087CEA-A9BC-4DA8-A108-E8119008C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60" y="1429687"/>
            <a:ext cx="9009641" cy="556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646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897940C-E72A-47E1-BA34-EE8794795520}"/>
              </a:ext>
            </a:extLst>
          </p:cNvPr>
          <p:cNvSpPr txBox="1"/>
          <p:nvPr/>
        </p:nvSpPr>
        <p:spPr>
          <a:xfrm>
            <a:off x="1" y="11763"/>
            <a:ext cx="107997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 - Classification</a:t>
            </a:r>
            <a:endParaRPr lang="ko-KR" alt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105357C-6BDF-4141-92EB-CE86C99AD941}"/>
              </a:ext>
            </a:extLst>
          </p:cNvPr>
          <p:cNvSpPr/>
          <p:nvPr/>
        </p:nvSpPr>
        <p:spPr>
          <a:xfrm>
            <a:off x="1" y="1012994"/>
            <a:ext cx="10799762" cy="1234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4703B5E8-CE64-4C26-83E3-81687BC271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781" y="1482901"/>
            <a:ext cx="9594200" cy="5351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663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897940C-E72A-47E1-BA34-EE8794795520}"/>
              </a:ext>
            </a:extLst>
          </p:cNvPr>
          <p:cNvSpPr txBox="1"/>
          <p:nvPr/>
        </p:nvSpPr>
        <p:spPr>
          <a:xfrm>
            <a:off x="1" y="11763"/>
            <a:ext cx="107997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 - Regression</a:t>
            </a:r>
            <a:endParaRPr lang="ko-KR" alt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105357C-6BDF-4141-92EB-CE86C99AD941}"/>
              </a:ext>
            </a:extLst>
          </p:cNvPr>
          <p:cNvSpPr/>
          <p:nvPr/>
        </p:nvSpPr>
        <p:spPr>
          <a:xfrm>
            <a:off x="1" y="1012994"/>
            <a:ext cx="10799762" cy="1234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6BB7D71-E24B-42F3-8E61-0B6EC1B8B5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621" y="1420967"/>
            <a:ext cx="10380519" cy="249276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B33A2671-037E-4C39-B255-9FAA4DC14E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98268"/>
            <a:ext cx="10799763" cy="2558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07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897940C-E72A-47E1-BA34-EE8794795520}"/>
              </a:ext>
            </a:extLst>
          </p:cNvPr>
          <p:cNvSpPr txBox="1"/>
          <p:nvPr/>
        </p:nvSpPr>
        <p:spPr>
          <a:xfrm>
            <a:off x="1" y="11763"/>
            <a:ext cx="107997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 - Regression</a:t>
            </a:r>
            <a:endParaRPr lang="ko-KR" alt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105357C-6BDF-4141-92EB-CE86C99AD941}"/>
              </a:ext>
            </a:extLst>
          </p:cNvPr>
          <p:cNvSpPr/>
          <p:nvPr/>
        </p:nvSpPr>
        <p:spPr>
          <a:xfrm>
            <a:off x="1" y="1012994"/>
            <a:ext cx="10799762" cy="1234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73FFF19-68E8-48EB-AAB9-DCBCD7E462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25" y="3908027"/>
            <a:ext cx="10390911" cy="307203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2D8F14D-91D7-44FB-961B-E30357BB35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0047" y="1259132"/>
            <a:ext cx="7699666" cy="234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654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807</TotalTime>
  <Words>174</Words>
  <Application>Microsoft Office PowerPoint</Application>
  <PresentationFormat>사용자 지정</PresentationFormat>
  <Paragraphs>69</Paragraphs>
  <Slides>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4" baseType="lpstr">
      <vt:lpstr>HelveticaNeueLT Std Med</vt:lpstr>
      <vt:lpstr>맑은 고딕</vt:lpstr>
      <vt:lpstr>Arial</vt:lpstr>
      <vt:lpstr>Calibri</vt:lpstr>
      <vt:lpstr>Calibri Light</vt:lpstr>
      <vt:lpstr>Cambria Math</vt:lpstr>
      <vt:lpstr>Times New Roman</vt:lpstr>
      <vt:lpstr>Office 테마</vt:lpstr>
      <vt:lpstr>Conditional Temporal Neural Processes  with Covariance Loss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김소연</dc:creator>
  <cp:lastModifiedBy>Boseo</cp:lastModifiedBy>
  <cp:revision>68</cp:revision>
  <cp:lastPrinted>2021-06-10T10:10:42Z</cp:lastPrinted>
  <dcterms:created xsi:type="dcterms:W3CDTF">2021-06-10T04:31:26Z</dcterms:created>
  <dcterms:modified xsi:type="dcterms:W3CDTF">2021-06-17T07:05:09Z</dcterms:modified>
</cp:coreProperties>
</file>